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8" r:id="rId4"/>
    <p:sldId id="267" r:id="rId5"/>
    <p:sldId id="269" r:id="rId6"/>
    <p:sldId id="275" r:id="rId7"/>
    <p:sldId id="276" r:id="rId8"/>
    <p:sldId id="270" r:id="rId9"/>
    <p:sldId id="279" r:id="rId10"/>
    <p:sldId id="280" r:id="rId11"/>
    <p:sldId id="271" r:id="rId12"/>
    <p:sldId id="272" r:id="rId13"/>
    <p:sldId id="273" r:id="rId14"/>
    <p:sldId id="274"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CFDBE-EE76-4BDA-815D-0F442006FF37}" v="122" dt="2022-11-04T14:41:11.260"/>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2" d="100"/>
          <a:sy n="112" d="100"/>
        </p:scale>
        <p:origin x="552" y="96"/>
      </p:cViewPr>
      <p:guideLst>
        <p:guide pos="3840"/>
        <p:guide orient="horz" pos="2160"/>
      </p:guideLst>
    </p:cSldViewPr>
  </p:slideViewPr>
  <p:notesTextViewPr>
    <p:cViewPr>
      <p:scale>
        <a:sx n="3" d="2"/>
        <a:sy n="3" d="2"/>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arthey" userId="de47952b-4425-4b8d-9da9-0b03a2a9d0dd" providerId="ADAL" clId="{678CFDBE-EE76-4BDA-815D-0F442006FF37}"/>
    <pc:docChg chg="undo custSel addSld delSld modSld sldOrd">
      <pc:chgData name="Stephanie Marthey" userId="de47952b-4425-4b8d-9da9-0b03a2a9d0dd" providerId="ADAL" clId="{678CFDBE-EE76-4BDA-815D-0F442006FF37}" dt="2022-11-04T14:41:11.260" v="4758"/>
      <pc:docMkLst>
        <pc:docMk/>
      </pc:docMkLst>
      <pc:sldChg chg="addSp modSp mod">
        <pc:chgData name="Stephanie Marthey" userId="de47952b-4425-4b8d-9da9-0b03a2a9d0dd" providerId="ADAL" clId="{678CFDBE-EE76-4BDA-815D-0F442006FF37}" dt="2022-11-03T17:47:56.338" v="3754" actId="1076"/>
        <pc:sldMkLst>
          <pc:docMk/>
          <pc:sldMk cId="435141664" sldId="256"/>
        </pc:sldMkLst>
        <pc:picChg chg="add mod">
          <ac:chgData name="Stephanie Marthey" userId="de47952b-4425-4b8d-9da9-0b03a2a9d0dd" providerId="ADAL" clId="{678CFDBE-EE76-4BDA-815D-0F442006FF37}" dt="2022-11-03T17:47:56.338" v="3754" actId="1076"/>
          <ac:picMkLst>
            <pc:docMk/>
            <pc:sldMk cId="435141664" sldId="256"/>
            <ac:picMk id="5" creationId="{A8637965-7714-2B9D-FCAC-EFA7644676E6}"/>
          </ac:picMkLst>
        </pc:picChg>
      </pc:sldChg>
      <pc:sldChg chg="addSp delSp modSp mod modAnim">
        <pc:chgData name="Stephanie Marthey" userId="de47952b-4425-4b8d-9da9-0b03a2a9d0dd" providerId="ADAL" clId="{678CFDBE-EE76-4BDA-815D-0F442006FF37}" dt="2022-11-04T14:34:57.562" v="4703"/>
        <pc:sldMkLst>
          <pc:docMk/>
          <pc:sldMk cId="1772969468" sldId="257"/>
        </pc:sldMkLst>
        <pc:spChg chg="mod">
          <ac:chgData name="Stephanie Marthey" userId="de47952b-4425-4b8d-9da9-0b03a2a9d0dd" providerId="ADAL" clId="{678CFDBE-EE76-4BDA-815D-0F442006FF37}" dt="2022-11-03T14:53:29.066" v="3123" actId="20577"/>
          <ac:spMkLst>
            <pc:docMk/>
            <pc:sldMk cId="1772969468" sldId="257"/>
            <ac:spMk id="2" creationId="{00000000-0000-0000-0000-000000000000}"/>
          </ac:spMkLst>
        </pc:spChg>
        <pc:spChg chg="mod">
          <ac:chgData name="Stephanie Marthey" userId="de47952b-4425-4b8d-9da9-0b03a2a9d0dd" providerId="ADAL" clId="{678CFDBE-EE76-4BDA-815D-0F442006FF37}" dt="2022-11-03T14:53:55.913" v="3143" actId="20577"/>
          <ac:spMkLst>
            <pc:docMk/>
            <pc:sldMk cId="1772969468" sldId="257"/>
            <ac:spMk id="3" creationId="{00000000-0000-0000-0000-000000000000}"/>
          </ac:spMkLst>
        </pc:spChg>
        <pc:picChg chg="add del mod">
          <ac:chgData name="Stephanie Marthey" userId="de47952b-4425-4b8d-9da9-0b03a2a9d0dd" providerId="ADAL" clId="{678CFDBE-EE76-4BDA-815D-0F442006FF37}" dt="2022-11-03T17:47:26.667" v="3752" actId="478"/>
          <ac:picMkLst>
            <pc:docMk/>
            <pc:sldMk cId="1772969468" sldId="257"/>
            <ac:picMk id="5" creationId="{7EF8679A-1888-3FB6-5E0B-EE07B5DBDCFC}"/>
          </ac:picMkLst>
        </pc:picChg>
        <pc:picChg chg="add mod">
          <ac:chgData name="Stephanie Marthey" userId="de47952b-4425-4b8d-9da9-0b03a2a9d0dd" providerId="ADAL" clId="{678CFDBE-EE76-4BDA-815D-0F442006FF37}" dt="2022-11-03T17:48:04.235" v="3755"/>
          <ac:picMkLst>
            <pc:docMk/>
            <pc:sldMk cId="1772969468" sldId="257"/>
            <ac:picMk id="6" creationId="{FF119D9E-926C-4198-795D-897E799B09A1}"/>
          </ac:picMkLst>
        </pc:picChg>
      </pc:sldChg>
      <pc:sldChg chg="del">
        <pc:chgData name="Stephanie Marthey" userId="de47952b-4425-4b8d-9da9-0b03a2a9d0dd" providerId="ADAL" clId="{678CFDBE-EE76-4BDA-815D-0F442006FF37}" dt="2022-11-01T18:14:56.700" v="3118" actId="2696"/>
        <pc:sldMkLst>
          <pc:docMk/>
          <pc:sldMk cId="1928620899" sldId="258"/>
        </pc:sldMkLst>
      </pc:sldChg>
      <pc:sldChg chg="del">
        <pc:chgData name="Stephanie Marthey" userId="de47952b-4425-4b8d-9da9-0b03a2a9d0dd" providerId="ADAL" clId="{678CFDBE-EE76-4BDA-815D-0F442006FF37}" dt="2022-11-01T18:15:07.668" v="3119" actId="2696"/>
        <pc:sldMkLst>
          <pc:docMk/>
          <pc:sldMk cId="3948826341" sldId="259"/>
        </pc:sldMkLst>
      </pc:sldChg>
      <pc:sldChg chg="del">
        <pc:chgData name="Stephanie Marthey" userId="de47952b-4425-4b8d-9da9-0b03a2a9d0dd" providerId="ADAL" clId="{678CFDBE-EE76-4BDA-815D-0F442006FF37}" dt="2022-11-01T18:15:07.668" v="3119" actId="2696"/>
        <pc:sldMkLst>
          <pc:docMk/>
          <pc:sldMk cId="2738627701" sldId="260"/>
        </pc:sldMkLst>
      </pc:sldChg>
      <pc:sldChg chg="del">
        <pc:chgData name="Stephanie Marthey" userId="de47952b-4425-4b8d-9da9-0b03a2a9d0dd" providerId="ADAL" clId="{678CFDBE-EE76-4BDA-815D-0F442006FF37}" dt="2022-11-01T18:15:07.668" v="3119" actId="2696"/>
        <pc:sldMkLst>
          <pc:docMk/>
          <pc:sldMk cId="3537718460" sldId="261"/>
        </pc:sldMkLst>
      </pc:sldChg>
      <pc:sldChg chg="del">
        <pc:chgData name="Stephanie Marthey" userId="de47952b-4425-4b8d-9da9-0b03a2a9d0dd" providerId="ADAL" clId="{678CFDBE-EE76-4BDA-815D-0F442006FF37}" dt="2022-11-01T18:15:15.433" v="3120" actId="2696"/>
        <pc:sldMkLst>
          <pc:docMk/>
          <pc:sldMk cId="2637673684" sldId="262"/>
        </pc:sldMkLst>
      </pc:sldChg>
      <pc:sldChg chg="del">
        <pc:chgData name="Stephanie Marthey" userId="de47952b-4425-4b8d-9da9-0b03a2a9d0dd" providerId="ADAL" clId="{678CFDBE-EE76-4BDA-815D-0F442006FF37}" dt="2022-11-01T18:15:15.433" v="3120" actId="2696"/>
        <pc:sldMkLst>
          <pc:docMk/>
          <pc:sldMk cId="547100618" sldId="263"/>
        </pc:sldMkLst>
      </pc:sldChg>
      <pc:sldChg chg="del">
        <pc:chgData name="Stephanie Marthey" userId="de47952b-4425-4b8d-9da9-0b03a2a9d0dd" providerId="ADAL" clId="{678CFDBE-EE76-4BDA-815D-0F442006FF37}" dt="2022-11-01T18:15:15.433" v="3120" actId="2696"/>
        <pc:sldMkLst>
          <pc:docMk/>
          <pc:sldMk cId="1001865620" sldId="264"/>
        </pc:sldMkLst>
      </pc:sldChg>
      <pc:sldChg chg="del">
        <pc:chgData name="Stephanie Marthey" userId="de47952b-4425-4b8d-9da9-0b03a2a9d0dd" providerId="ADAL" clId="{678CFDBE-EE76-4BDA-815D-0F442006FF37}" dt="2022-11-01T18:15:15.433" v="3120" actId="2696"/>
        <pc:sldMkLst>
          <pc:docMk/>
          <pc:sldMk cId="2914748422" sldId="265"/>
        </pc:sldMkLst>
      </pc:sldChg>
      <pc:sldChg chg="del">
        <pc:chgData name="Stephanie Marthey" userId="de47952b-4425-4b8d-9da9-0b03a2a9d0dd" providerId="ADAL" clId="{678CFDBE-EE76-4BDA-815D-0F442006FF37}" dt="2022-11-01T18:15:15.433" v="3120" actId="2696"/>
        <pc:sldMkLst>
          <pc:docMk/>
          <pc:sldMk cId="3049232890" sldId="266"/>
        </pc:sldMkLst>
      </pc:sldChg>
      <pc:sldChg chg="addSp delSp modSp mod ord modClrScheme modAnim chgLayout">
        <pc:chgData name="Stephanie Marthey" userId="de47952b-4425-4b8d-9da9-0b03a2a9d0dd" providerId="ADAL" clId="{678CFDBE-EE76-4BDA-815D-0F442006FF37}" dt="2022-11-04T14:35:56.344" v="4710"/>
        <pc:sldMkLst>
          <pc:docMk/>
          <pc:sldMk cId="3678228818" sldId="267"/>
        </pc:sldMkLst>
        <pc:spChg chg="mod">
          <ac:chgData name="Stephanie Marthey" userId="de47952b-4425-4b8d-9da9-0b03a2a9d0dd" providerId="ADAL" clId="{678CFDBE-EE76-4BDA-815D-0F442006FF37}" dt="2022-11-03T17:21:29.647" v="3271" actId="26606"/>
          <ac:spMkLst>
            <pc:docMk/>
            <pc:sldMk cId="3678228818" sldId="267"/>
            <ac:spMk id="9" creationId="{72AAB6E0-6B42-7666-4019-4C82740629EB}"/>
          </ac:spMkLst>
        </pc:spChg>
        <pc:spChg chg="add del mod">
          <ac:chgData name="Stephanie Marthey" userId="de47952b-4425-4b8d-9da9-0b03a2a9d0dd" providerId="ADAL" clId="{678CFDBE-EE76-4BDA-815D-0F442006FF37}" dt="2022-11-03T17:21:29.647" v="3271" actId="26606"/>
          <ac:spMkLst>
            <pc:docMk/>
            <pc:sldMk cId="3678228818" sldId="267"/>
            <ac:spMk id="2055" creationId="{575B2479-61AE-7DB8-69E6-2EE9E78435FC}"/>
          </ac:spMkLst>
        </pc:spChg>
        <pc:picChg chg="add mod">
          <ac:chgData name="Stephanie Marthey" userId="de47952b-4425-4b8d-9da9-0b03a2a9d0dd" providerId="ADAL" clId="{678CFDBE-EE76-4BDA-815D-0F442006FF37}" dt="2022-11-03T17:48:11.617" v="3757"/>
          <ac:picMkLst>
            <pc:docMk/>
            <pc:sldMk cId="3678228818" sldId="267"/>
            <ac:picMk id="4" creationId="{A2E63EA9-266C-0CBB-001E-79CA5DEAB6B9}"/>
          </ac:picMkLst>
        </pc:picChg>
        <pc:picChg chg="mod">
          <ac:chgData name="Stephanie Marthey" userId="de47952b-4425-4b8d-9da9-0b03a2a9d0dd" providerId="ADAL" clId="{678CFDBE-EE76-4BDA-815D-0F442006FF37}" dt="2022-11-03T17:21:29.649" v="3272" actId="26606"/>
          <ac:picMkLst>
            <pc:docMk/>
            <pc:sldMk cId="3678228818" sldId="267"/>
            <ac:picMk id="2050" creationId="{778C6650-7690-D903-C9B6-C31401483AE3}"/>
          </ac:picMkLst>
        </pc:picChg>
      </pc:sldChg>
      <pc:sldChg chg="addSp modSp mod ord modAnim">
        <pc:chgData name="Stephanie Marthey" userId="de47952b-4425-4b8d-9da9-0b03a2a9d0dd" providerId="ADAL" clId="{678CFDBE-EE76-4BDA-815D-0F442006FF37}" dt="2022-11-04T14:35:43.333" v="4708"/>
        <pc:sldMkLst>
          <pc:docMk/>
          <pc:sldMk cId="3544673517" sldId="268"/>
        </pc:sldMkLst>
        <pc:spChg chg="mod">
          <ac:chgData name="Stephanie Marthey" userId="de47952b-4425-4b8d-9da9-0b03a2a9d0dd" providerId="ADAL" clId="{678CFDBE-EE76-4BDA-815D-0F442006FF37}" dt="2022-11-03T14:56:12.556" v="3202" actId="20577"/>
          <ac:spMkLst>
            <pc:docMk/>
            <pc:sldMk cId="3544673517" sldId="268"/>
            <ac:spMk id="2" creationId="{9431269D-7BCB-FA01-3907-3B8E8BD6E8E5}"/>
          </ac:spMkLst>
        </pc:spChg>
        <pc:picChg chg="add mod">
          <ac:chgData name="Stephanie Marthey" userId="de47952b-4425-4b8d-9da9-0b03a2a9d0dd" providerId="ADAL" clId="{678CFDBE-EE76-4BDA-815D-0F442006FF37}" dt="2022-11-03T17:48:07.980" v="3756"/>
          <ac:picMkLst>
            <pc:docMk/>
            <pc:sldMk cId="3544673517" sldId="268"/>
            <ac:picMk id="4" creationId="{022914CE-CC7D-FC5C-8455-6E8B855CDC55}"/>
          </ac:picMkLst>
        </pc:picChg>
      </pc:sldChg>
      <pc:sldChg chg="addSp modSp modAnim">
        <pc:chgData name="Stephanie Marthey" userId="de47952b-4425-4b8d-9da9-0b03a2a9d0dd" providerId="ADAL" clId="{678CFDBE-EE76-4BDA-815D-0F442006FF37}" dt="2022-11-04T14:36:33.970" v="4721"/>
        <pc:sldMkLst>
          <pc:docMk/>
          <pc:sldMk cId="107363540" sldId="269"/>
        </pc:sldMkLst>
        <pc:picChg chg="add mod">
          <ac:chgData name="Stephanie Marthey" userId="de47952b-4425-4b8d-9da9-0b03a2a9d0dd" providerId="ADAL" clId="{678CFDBE-EE76-4BDA-815D-0F442006FF37}" dt="2022-11-03T17:48:50.342" v="3758"/>
          <ac:picMkLst>
            <pc:docMk/>
            <pc:sldMk cId="107363540" sldId="269"/>
            <ac:picMk id="4" creationId="{F37F1873-B59C-7BD2-0333-267AA2D5C358}"/>
          </ac:picMkLst>
        </pc:picChg>
      </pc:sldChg>
      <pc:sldChg chg="addSp modSp new mod modClrScheme modAnim chgLayout">
        <pc:chgData name="Stephanie Marthey" userId="de47952b-4425-4b8d-9da9-0b03a2a9d0dd" providerId="ADAL" clId="{678CFDBE-EE76-4BDA-815D-0F442006FF37}" dt="2022-11-04T14:37:16.143" v="4732"/>
        <pc:sldMkLst>
          <pc:docMk/>
          <pc:sldMk cId="1536794067" sldId="270"/>
        </pc:sldMkLst>
        <pc:spChg chg="mod">
          <ac:chgData name="Stephanie Marthey" userId="de47952b-4425-4b8d-9da9-0b03a2a9d0dd" providerId="ADAL" clId="{678CFDBE-EE76-4BDA-815D-0F442006FF37}" dt="2022-11-03T17:22:47.266" v="3277" actId="26606"/>
          <ac:spMkLst>
            <pc:docMk/>
            <pc:sldMk cId="1536794067" sldId="270"/>
            <ac:spMk id="2" creationId="{9358822F-41EA-928F-371B-0E74C987BB8B}"/>
          </ac:spMkLst>
        </pc:spChg>
        <pc:spChg chg="mod ord">
          <ac:chgData name="Stephanie Marthey" userId="de47952b-4425-4b8d-9da9-0b03a2a9d0dd" providerId="ADAL" clId="{678CFDBE-EE76-4BDA-815D-0F442006FF37}" dt="2022-11-03T17:22:47.266" v="3277" actId="26606"/>
          <ac:spMkLst>
            <pc:docMk/>
            <pc:sldMk cId="1536794067" sldId="270"/>
            <ac:spMk id="3" creationId="{AE0BF34C-2F11-8FB3-A54B-74B585B7C4FD}"/>
          </ac:spMkLst>
        </pc:spChg>
        <pc:picChg chg="add mod">
          <ac:chgData name="Stephanie Marthey" userId="de47952b-4425-4b8d-9da9-0b03a2a9d0dd" providerId="ADAL" clId="{678CFDBE-EE76-4BDA-815D-0F442006FF37}" dt="2022-11-03T17:49:02.726" v="3761"/>
          <ac:picMkLst>
            <pc:docMk/>
            <pc:sldMk cId="1536794067" sldId="270"/>
            <ac:picMk id="5" creationId="{3CB202E9-D6B8-4661-C50A-803EC9E234DD}"/>
          </ac:picMkLst>
        </pc:picChg>
        <pc:picChg chg="add mod">
          <ac:chgData name="Stephanie Marthey" userId="de47952b-4425-4b8d-9da9-0b03a2a9d0dd" providerId="ADAL" clId="{678CFDBE-EE76-4BDA-815D-0F442006FF37}" dt="2022-11-03T17:22:47.266" v="3277" actId="26606"/>
          <ac:picMkLst>
            <pc:docMk/>
            <pc:sldMk cId="1536794067" sldId="270"/>
            <ac:picMk id="1026" creationId="{E00580A0-CFDE-5707-0453-9395BB956B75}"/>
          </ac:picMkLst>
        </pc:picChg>
      </pc:sldChg>
      <pc:sldChg chg="addSp delSp modSp new mod modClrScheme modAnim chgLayout">
        <pc:chgData name="Stephanie Marthey" userId="de47952b-4425-4b8d-9da9-0b03a2a9d0dd" providerId="ADAL" clId="{678CFDBE-EE76-4BDA-815D-0F442006FF37}" dt="2022-11-04T14:41:11.260" v="4758"/>
        <pc:sldMkLst>
          <pc:docMk/>
          <pc:sldMk cId="4019640271" sldId="271"/>
        </pc:sldMkLst>
        <pc:spChg chg="mod">
          <ac:chgData name="Stephanie Marthey" userId="de47952b-4425-4b8d-9da9-0b03a2a9d0dd" providerId="ADAL" clId="{678CFDBE-EE76-4BDA-815D-0F442006FF37}" dt="2022-10-31T09:24:47.841" v="1206" actId="20577"/>
          <ac:spMkLst>
            <pc:docMk/>
            <pc:sldMk cId="4019640271" sldId="271"/>
            <ac:spMk id="2" creationId="{DD4EE18A-DD00-71C8-6CD5-A23D2CCC94C0}"/>
          </ac:spMkLst>
        </pc:spChg>
        <pc:spChg chg="add del mod">
          <ac:chgData name="Stephanie Marthey" userId="de47952b-4425-4b8d-9da9-0b03a2a9d0dd" providerId="ADAL" clId="{678CFDBE-EE76-4BDA-815D-0F442006FF37}" dt="2022-11-03T17:23:18.786" v="3282" actId="26606"/>
          <ac:spMkLst>
            <pc:docMk/>
            <pc:sldMk cId="4019640271" sldId="271"/>
            <ac:spMk id="3" creationId="{54D1F626-24E6-0545-CB41-E80580B567A5}"/>
          </ac:spMkLst>
        </pc:spChg>
        <pc:spChg chg="add del mod">
          <ac:chgData name="Stephanie Marthey" userId="de47952b-4425-4b8d-9da9-0b03a2a9d0dd" providerId="ADAL" clId="{678CFDBE-EE76-4BDA-815D-0F442006FF37}" dt="2022-10-31T09:23:53.744" v="1205"/>
          <ac:spMkLst>
            <pc:docMk/>
            <pc:sldMk cId="4019640271" sldId="271"/>
            <ac:spMk id="6" creationId="{A79AC4D6-11E8-DE3F-C6E6-79846EEFE204}"/>
          </ac:spMkLst>
        </pc:spChg>
        <pc:spChg chg="add del mod">
          <ac:chgData name="Stephanie Marthey" userId="de47952b-4425-4b8d-9da9-0b03a2a9d0dd" providerId="ADAL" clId="{678CFDBE-EE76-4BDA-815D-0F442006FF37}" dt="2022-10-31T09:22:55.255" v="1202" actId="931"/>
          <ac:spMkLst>
            <pc:docMk/>
            <pc:sldMk cId="4019640271" sldId="271"/>
            <ac:spMk id="8" creationId="{0767E7D8-833F-0E3C-54DB-50765BA52FB3}"/>
          </ac:spMkLst>
        </pc:spChg>
        <pc:spChg chg="add del">
          <ac:chgData name="Stephanie Marthey" userId="de47952b-4425-4b8d-9da9-0b03a2a9d0dd" providerId="ADAL" clId="{678CFDBE-EE76-4BDA-815D-0F442006FF37}" dt="2022-11-03T17:23:18.780" v="3281" actId="26606"/>
          <ac:spMkLst>
            <pc:docMk/>
            <pc:sldMk cId="4019640271" sldId="271"/>
            <ac:spMk id="3080" creationId="{54D1F626-24E6-0545-CB41-E80580B567A5}"/>
          </ac:spMkLst>
        </pc:spChg>
        <pc:spChg chg="add mod">
          <ac:chgData name="Stephanie Marthey" userId="de47952b-4425-4b8d-9da9-0b03a2a9d0dd" providerId="ADAL" clId="{678CFDBE-EE76-4BDA-815D-0F442006FF37}" dt="2022-11-03T17:23:25.491" v="3293" actId="20577"/>
          <ac:spMkLst>
            <pc:docMk/>
            <pc:sldMk cId="4019640271" sldId="271"/>
            <ac:spMk id="3082" creationId="{54D1F626-24E6-0545-CB41-E80580B567A5}"/>
          </ac:spMkLst>
        </pc:spChg>
        <pc:graphicFrameChg chg="add del">
          <ac:chgData name="Stephanie Marthey" userId="de47952b-4425-4b8d-9da9-0b03a2a9d0dd" providerId="ADAL" clId="{678CFDBE-EE76-4BDA-815D-0F442006FF37}" dt="2022-11-03T17:23:15.827" v="3279" actId="26606"/>
          <ac:graphicFrameMkLst>
            <pc:docMk/>
            <pc:sldMk cId="4019640271" sldId="271"/>
            <ac:graphicFrameMk id="3078" creationId="{95F59054-81DB-8CA5-A0DE-5624B00F2AF8}"/>
          </ac:graphicFrameMkLst>
        </pc:graphicFrameChg>
        <pc:picChg chg="add del mod">
          <ac:chgData name="Stephanie Marthey" userId="de47952b-4425-4b8d-9da9-0b03a2a9d0dd" providerId="ADAL" clId="{678CFDBE-EE76-4BDA-815D-0F442006FF37}" dt="2022-10-31T09:23:50.815" v="1204" actId="478"/>
          <ac:picMkLst>
            <pc:docMk/>
            <pc:sldMk cId="4019640271" sldId="271"/>
            <ac:picMk id="5" creationId="{FC43520D-4B69-074D-936F-0EC8AE1DAADC}"/>
          </ac:picMkLst>
        </pc:picChg>
        <pc:picChg chg="add mod">
          <ac:chgData name="Stephanie Marthey" userId="de47952b-4425-4b8d-9da9-0b03a2a9d0dd" providerId="ADAL" clId="{678CFDBE-EE76-4BDA-815D-0F442006FF37}" dt="2022-11-03T17:49:05.558" v="3762"/>
          <ac:picMkLst>
            <pc:docMk/>
            <pc:sldMk cId="4019640271" sldId="271"/>
            <ac:picMk id="8" creationId="{C80DB565-76DC-3C86-5B03-43DA0ACAA535}"/>
          </ac:picMkLst>
        </pc:picChg>
        <pc:picChg chg="add del">
          <ac:chgData name="Stephanie Marthey" userId="de47952b-4425-4b8d-9da9-0b03a2a9d0dd" providerId="ADAL" clId="{678CFDBE-EE76-4BDA-815D-0F442006FF37}" dt="2022-10-31T09:23:50.815" v="1204" actId="478"/>
          <ac:picMkLst>
            <pc:docMk/>
            <pc:sldMk cId="4019640271" sldId="271"/>
            <ac:picMk id="3074" creationId="{561C9A84-6148-96D3-FD48-8F97AC43835B}"/>
          </ac:picMkLst>
        </pc:picChg>
        <pc:picChg chg="add mod">
          <ac:chgData name="Stephanie Marthey" userId="de47952b-4425-4b8d-9da9-0b03a2a9d0dd" providerId="ADAL" clId="{678CFDBE-EE76-4BDA-815D-0F442006FF37}" dt="2022-11-03T17:23:18.786" v="3282" actId="26606"/>
          <ac:picMkLst>
            <pc:docMk/>
            <pc:sldMk cId="4019640271" sldId="271"/>
            <ac:picMk id="3076" creationId="{88A42FAC-DE1A-F422-62C1-6D5758D397EF}"/>
          </ac:picMkLst>
        </pc:picChg>
      </pc:sldChg>
      <pc:sldChg chg="addSp delSp modSp new mod modAnim">
        <pc:chgData name="Stephanie Marthey" userId="de47952b-4425-4b8d-9da9-0b03a2a9d0dd" providerId="ADAL" clId="{678CFDBE-EE76-4BDA-815D-0F442006FF37}" dt="2022-11-04T14:38:43.415" v="4745"/>
        <pc:sldMkLst>
          <pc:docMk/>
          <pc:sldMk cId="20084000" sldId="272"/>
        </pc:sldMkLst>
        <pc:spChg chg="mod">
          <ac:chgData name="Stephanie Marthey" userId="de47952b-4425-4b8d-9da9-0b03a2a9d0dd" providerId="ADAL" clId="{678CFDBE-EE76-4BDA-815D-0F442006FF37}" dt="2022-10-28T16:00:35.953" v="774" actId="20577"/>
          <ac:spMkLst>
            <pc:docMk/>
            <pc:sldMk cId="20084000" sldId="272"/>
            <ac:spMk id="2" creationId="{2BF6ACD6-974E-591C-A80C-EC0E485B1A1F}"/>
          </ac:spMkLst>
        </pc:spChg>
        <pc:spChg chg="del mod">
          <ac:chgData name="Stephanie Marthey" userId="de47952b-4425-4b8d-9da9-0b03a2a9d0dd" providerId="ADAL" clId="{678CFDBE-EE76-4BDA-815D-0F442006FF37}" dt="2022-11-03T17:23:40.343" v="3294" actId="26606"/>
          <ac:spMkLst>
            <pc:docMk/>
            <pc:sldMk cId="20084000" sldId="272"/>
            <ac:spMk id="3" creationId="{BE569201-07AE-7906-58C3-7D3A25EDF335}"/>
          </ac:spMkLst>
        </pc:spChg>
        <pc:graphicFrameChg chg="add">
          <ac:chgData name="Stephanie Marthey" userId="de47952b-4425-4b8d-9da9-0b03a2a9d0dd" providerId="ADAL" clId="{678CFDBE-EE76-4BDA-815D-0F442006FF37}" dt="2022-11-03T17:23:40.343" v="3294" actId="26606"/>
          <ac:graphicFrameMkLst>
            <pc:docMk/>
            <pc:sldMk cId="20084000" sldId="272"/>
            <ac:graphicFrameMk id="5" creationId="{684BC0B3-EDAD-51B2-ADBF-46EC25C37405}"/>
          </ac:graphicFrameMkLst>
        </pc:graphicFrameChg>
        <pc:picChg chg="add mod">
          <ac:chgData name="Stephanie Marthey" userId="de47952b-4425-4b8d-9da9-0b03a2a9d0dd" providerId="ADAL" clId="{678CFDBE-EE76-4BDA-815D-0F442006FF37}" dt="2022-11-03T17:49:09.593" v="3763"/>
          <ac:picMkLst>
            <pc:docMk/>
            <pc:sldMk cId="20084000" sldId="272"/>
            <ac:picMk id="6" creationId="{84B4EAF9-FA33-08A4-CE44-769158228CAF}"/>
          </ac:picMkLst>
        </pc:picChg>
      </pc:sldChg>
      <pc:sldChg chg="addSp delSp modSp new mod modClrScheme modAnim chgLayout">
        <pc:chgData name="Stephanie Marthey" userId="de47952b-4425-4b8d-9da9-0b03a2a9d0dd" providerId="ADAL" clId="{678CFDBE-EE76-4BDA-815D-0F442006FF37}" dt="2022-11-04T14:38:59.672" v="4751"/>
        <pc:sldMkLst>
          <pc:docMk/>
          <pc:sldMk cId="390822512" sldId="273"/>
        </pc:sldMkLst>
        <pc:spChg chg="mod">
          <ac:chgData name="Stephanie Marthey" userId="de47952b-4425-4b8d-9da9-0b03a2a9d0dd" providerId="ADAL" clId="{678CFDBE-EE76-4BDA-815D-0F442006FF37}" dt="2022-11-03T17:26:40.659" v="3307" actId="26606"/>
          <ac:spMkLst>
            <pc:docMk/>
            <pc:sldMk cId="390822512" sldId="273"/>
            <ac:spMk id="2" creationId="{B0694585-D593-8DF2-8F7B-F85FE213A5D4}"/>
          </ac:spMkLst>
        </pc:spChg>
        <pc:spChg chg="mod ord">
          <ac:chgData name="Stephanie Marthey" userId="de47952b-4425-4b8d-9da9-0b03a2a9d0dd" providerId="ADAL" clId="{678CFDBE-EE76-4BDA-815D-0F442006FF37}" dt="2022-11-03T17:26:45.151" v="3308" actId="12"/>
          <ac:spMkLst>
            <pc:docMk/>
            <pc:sldMk cId="390822512" sldId="273"/>
            <ac:spMk id="3" creationId="{B5D14E48-2E68-431C-2EB5-77535369B865}"/>
          </ac:spMkLst>
        </pc:spChg>
        <pc:spChg chg="add del mod">
          <ac:chgData name="Stephanie Marthey" userId="de47952b-4425-4b8d-9da9-0b03a2a9d0dd" providerId="ADAL" clId="{678CFDBE-EE76-4BDA-815D-0F442006FF37}" dt="2022-11-03T17:26:35.267" v="3306" actId="478"/>
          <ac:spMkLst>
            <pc:docMk/>
            <pc:sldMk cId="390822512" sldId="273"/>
            <ac:spMk id="5" creationId="{B8D77DFF-E17F-54CB-1E29-1F8CD2F966B8}"/>
          </ac:spMkLst>
        </pc:spChg>
        <pc:spChg chg="add del mod">
          <ac:chgData name="Stephanie Marthey" userId="de47952b-4425-4b8d-9da9-0b03a2a9d0dd" providerId="ADAL" clId="{678CFDBE-EE76-4BDA-815D-0F442006FF37}" dt="2022-11-03T17:26:14.191" v="3304" actId="26606"/>
          <ac:spMkLst>
            <pc:docMk/>
            <pc:sldMk cId="390822512" sldId="273"/>
            <ac:spMk id="8" creationId="{436CB2B5-5602-2444-C1D4-6FF9B1CAF7D3}"/>
          </ac:spMkLst>
        </pc:spChg>
        <pc:picChg chg="add mod">
          <ac:chgData name="Stephanie Marthey" userId="de47952b-4425-4b8d-9da9-0b03a2a9d0dd" providerId="ADAL" clId="{678CFDBE-EE76-4BDA-815D-0F442006FF37}" dt="2022-11-03T17:49:15.802" v="3764"/>
          <ac:picMkLst>
            <pc:docMk/>
            <pc:sldMk cId="390822512" sldId="273"/>
            <ac:picMk id="7" creationId="{870ADD86-2B98-AA1A-F61D-0313674EC4B5}"/>
          </ac:picMkLst>
        </pc:picChg>
        <pc:picChg chg="add del mod">
          <ac:chgData name="Stephanie Marthey" userId="de47952b-4425-4b8d-9da9-0b03a2a9d0dd" providerId="ADAL" clId="{678CFDBE-EE76-4BDA-815D-0F442006FF37}" dt="2022-11-03T17:26:13.704" v="3303"/>
          <ac:picMkLst>
            <pc:docMk/>
            <pc:sldMk cId="390822512" sldId="273"/>
            <ac:picMk id="2050" creationId="{DB66FE0C-5649-3071-1F5D-F237C3D98D12}"/>
          </ac:picMkLst>
        </pc:picChg>
      </pc:sldChg>
      <pc:sldChg chg="addSp delSp modSp new mod modClrScheme modAnim chgLayout">
        <pc:chgData name="Stephanie Marthey" userId="de47952b-4425-4b8d-9da9-0b03a2a9d0dd" providerId="ADAL" clId="{678CFDBE-EE76-4BDA-815D-0F442006FF37}" dt="2022-11-04T14:39:14.897" v="4753"/>
        <pc:sldMkLst>
          <pc:docMk/>
          <pc:sldMk cId="1035845512" sldId="274"/>
        </pc:sldMkLst>
        <pc:spChg chg="del mod">
          <ac:chgData name="Stephanie Marthey" userId="de47952b-4425-4b8d-9da9-0b03a2a9d0dd" providerId="ADAL" clId="{678CFDBE-EE76-4BDA-815D-0F442006FF37}" dt="2022-10-31T09:48:37.996" v="2450" actId="478"/>
          <ac:spMkLst>
            <pc:docMk/>
            <pc:sldMk cId="1035845512" sldId="274"/>
            <ac:spMk id="2" creationId="{C0805FE1-D0D4-40D8-5993-9D1D3EED5B75}"/>
          </ac:spMkLst>
        </pc:spChg>
        <pc:spChg chg="mod ord">
          <ac:chgData name="Stephanie Marthey" userId="de47952b-4425-4b8d-9da9-0b03a2a9d0dd" providerId="ADAL" clId="{678CFDBE-EE76-4BDA-815D-0F442006FF37}" dt="2022-11-03T17:39:27.328" v="3335" actId="1076"/>
          <ac:spMkLst>
            <pc:docMk/>
            <pc:sldMk cId="1035845512" sldId="274"/>
            <ac:spMk id="3" creationId="{977C5D6A-DDC2-F415-40D5-F5B3E4A72BD7}"/>
          </ac:spMkLst>
        </pc:spChg>
        <pc:spChg chg="add del mod">
          <ac:chgData name="Stephanie Marthey" userId="de47952b-4425-4b8d-9da9-0b03a2a9d0dd" providerId="ADAL" clId="{678CFDBE-EE76-4BDA-815D-0F442006FF37}" dt="2022-11-03T17:35:45.072" v="3313"/>
          <ac:spMkLst>
            <pc:docMk/>
            <pc:sldMk cId="1035845512" sldId="274"/>
            <ac:spMk id="4" creationId="{836E5387-26E8-59CC-1D9A-6401A4FE5A43}"/>
          </ac:spMkLst>
        </pc:spChg>
        <pc:spChg chg="add del mod">
          <ac:chgData name="Stephanie Marthey" userId="de47952b-4425-4b8d-9da9-0b03a2a9d0dd" providerId="ADAL" clId="{678CFDBE-EE76-4BDA-815D-0F442006FF37}" dt="2022-10-31T09:48:43.446" v="2451" actId="478"/>
          <ac:spMkLst>
            <pc:docMk/>
            <pc:sldMk cId="1035845512" sldId="274"/>
            <ac:spMk id="5" creationId="{7E3826F6-1B6D-D2D8-0DB4-E650F89A496E}"/>
          </ac:spMkLst>
        </pc:spChg>
        <pc:spChg chg="add del mod">
          <ac:chgData name="Stephanie Marthey" userId="de47952b-4425-4b8d-9da9-0b03a2a9d0dd" providerId="ADAL" clId="{678CFDBE-EE76-4BDA-815D-0F442006FF37}" dt="2022-10-31T09:49:25.683" v="2461"/>
          <ac:spMkLst>
            <pc:docMk/>
            <pc:sldMk cId="1035845512" sldId="274"/>
            <ac:spMk id="7" creationId="{3590454F-062F-1DE4-0AF0-B4477EB072AB}"/>
          </ac:spMkLst>
        </pc:spChg>
        <pc:spChg chg="add del mod">
          <ac:chgData name="Stephanie Marthey" userId="de47952b-4425-4b8d-9da9-0b03a2a9d0dd" providerId="ADAL" clId="{678CFDBE-EE76-4BDA-815D-0F442006FF37}" dt="2022-10-31T09:48:57.158" v="2452"/>
          <ac:spMkLst>
            <pc:docMk/>
            <pc:sldMk cId="1035845512" sldId="274"/>
            <ac:spMk id="8" creationId="{072C0D10-09BB-375A-30D9-98597162941C}"/>
          </ac:spMkLst>
        </pc:spChg>
        <pc:spChg chg="add del mod">
          <ac:chgData name="Stephanie Marthey" userId="de47952b-4425-4b8d-9da9-0b03a2a9d0dd" providerId="ADAL" clId="{678CFDBE-EE76-4BDA-815D-0F442006FF37}" dt="2022-11-03T17:39:00.624" v="3324" actId="478"/>
          <ac:spMkLst>
            <pc:docMk/>
            <pc:sldMk cId="1035845512" sldId="274"/>
            <ac:spMk id="3079" creationId="{D24AD087-3033-5F19-B699-5C599FBB6CB7}"/>
          </ac:spMkLst>
        </pc:spChg>
        <pc:spChg chg="add del">
          <ac:chgData name="Stephanie Marthey" userId="de47952b-4425-4b8d-9da9-0b03a2a9d0dd" providerId="ADAL" clId="{678CFDBE-EE76-4BDA-815D-0F442006FF37}" dt="2022-10-31T09:49:06.532" v="2456" actId="26606"/>
          <ac:spMkLst>
            <pc:docMk/>
            <pc:sldMk cId="1035845512" sldId="274"/>
            <ac:spMk id="4103" creationId="{5E75BB18-14DC-1FD0-3023-0683D4067390}"/>
          </ac:spMkLst>
        </pc:spChg>
        <pc:spChg chg="add del mod">
          <ac:chgData name="Stephanie Marthey" userId="de47952b-4425-4b8d-9da9-0b03a2a9d0dd" providerId="ADAL" clId="{678CFDBE-EE76-4BDA-815D-0F442006FF37}" dt="2022-10-31T09:49:09.882" v="2458" actId="26606"/>
          <ac:spMkLst>
            <pc:docMk/>
            <pc:sldMk cId="1035845512" sldId="274"/>
            <ac:spMk id="4105" creationId="{B4E832DE-1918-0146-7F65-DF56D1FDB02A}"/>
          </ac:spMkLst>
        </pc:spChg>
        <pc:spChg chg="add del mod">
          <ac:chgData name="Stephanie Marthey" userId="de47952b-4425-4b8d-9da9-0b03a2a9d0dd" providerId="ADAL" clId="{678CFDBE-EE76-4BDA-815D-0F442006FF37}" dt="2022-10-31T09:49:27.723" v="2462" actId="26606"/>
          <ac:spMkLst>
            <pc:docMk/>
            <pc:sldMk cId="1035845512" sldId="274"/>
            <ac:spMk id="4107" creationId="{A08571B9-CE99-BFAB-305D-F8F4099C22C1}"/>
          </ac:spMkLst>
        </pc:spChg>
        <pc:spChg chg="add del mod">
          <ac:chgData name="Stephanie Marthey" userId="de47952b-4425-4b8d-9da9-0b03a2a9d0dd" providerId="ADAL" clId="{678CFDBE-EE76-4BDA-815D-0F442006FF37}" dt="2022-10-31T09:49:30.333" v="2463" actId="478"/>
          <ac:spMkLst>
            <pc:docMk/>
            <pc:sldMk cId="1035845512" sldId="274"/>
            <ac:spMk id="4112" creationId="{EA10EE80-3F1F-BCEF-4FED-598E0FDDA3EC}"/>
          </ac:spMkLst>
        </pc:spChg>
        <pc:picChg chg="add mod">
          <ac:chgData name="Stephanie Marthey" userId="de47952b-4425-4b8d-9da9-0b03a2a9d0dd" providerId="ADAL" clId="{678CFDBE-EE76-4BDA-815D-0F442006FF37}" dt="2022-11-03T17:49:24.756" v="3765"/>
          <ac:picMkLst>
            <pc:docMk/>
            <pc:sldMk cId="1035845512" sldId="274"/>
            <ac:picMk id="8" creationId="{CC45A234-E3D4-9195-C1FD-3BB6E86E1959}"/>
          </ac:picMkLst>
        </pc:picChg>
        <pc:picChg chg="add mod">
          <ac:chgData name="Stephanie Marthey" userId="de47952b-4425-4b8d-9da9-0b03a2a9d0dd" providerId="ADAL" clId="{678CFDBE-EE76-4BDA-815D-0F442006FF37}" dt="2022-11-03T17:38:44.024" v="3318" actId="26606"/>
          <ac:picMkLst>
            <pc:docMk/>
            <pc:sldMk cId="1035845512" sldId="274"/>
            <ac:picMk id="3074" creationId="{C9BB3024-BBD3-F825-C82C-13E8205D2851}"/>
          </ac:picMkLst>
        </pc:picChg>
        <pc:picChg chg="add del mod">
          <ac:chgData name="Stephanie Marthey" userId="de47952b-4425-4b8d-9da9-0b03a2a9d0dd" providerId="ADAL" clId="{678CFDBE-EE76-4BDA-815D-0F442006FF37}" dt="2022-10-31T09:49:23.309" v="2460" actId="478"/>
          <ac:picMkLst>
            <pc:docMk/>
            <pc:sldMk cId="1035845512" sldId="274"/>
            <ac:picMk id="4098" creationId="{86EBFAFE-1E44-A065-E884-6CE0D59595B7}"/>
          </ac:picMkLst>
        </pc:picChg>
        <pc:picChg chg="add del mod">
          <ac:chgData name="Stephanie Marthey" userId="de47952b-4425-4b8d-9da9-0b03a2a9d0dd" providerId="ADAL" clId="{678CFDBE-EE76-4BDA-815D-0F442006FF37}" dt="2022-11-03T17:35:18.822" v="3312" actId="478"/>
          <ac:picMkLst>
            <pc:docMk/>
            <pc:sldMk cId="1035845512" sldId="274"/>
            <ac:picMk id="4100" creationId="{4D04E9F4-EE29-1F05-116D-DC658BEB21F7}"/>
          </ac:picMkLst>
        </pc:picChg>
      </pc:sldChg>
      <pc:sldChg chg="addSp delSp modSp new mod modClrScheme modAnim chgLayout">
        <pc:chgData name="Stephanie Marthey" userId="de47952b-4425-4b8d-9da9-0b03a2a9d0dd" providerId="ADAL" clId="{678CFDBE-EE76-4BDA-815D-0F442006FF37}" dt="2022-11-04T14:36:45.296" v="4723"/>
        <pc:sldMkLst>
          <pc:docMk/>
          <pc:sldMk cId="2818744466" sldId="275"/>
        </pc:sldMkLst>
        <pc:spChg chg="mod">
          <ac:chgData name="Stephanie Marthey" userId="de47952b-4425-4b8d-9da9-0b03a2a9d0dd" providerId="ADAL" clId="{678CFDBE-EE76-4BDA-815D-0F442006FF37}" dt="2022-10-31T10:01:39.422" v="2594" actId="1076"/>
          <ac:spMkLst>
            <pc:docMk/>
            <pc:sldMk cId="2818744466" sldId="275"/>
            <ac:spMk id="2" creationId="{F7D30C92-01BB-D9E1-4E56-FA3A1AD7C0ED}"/>
          </ac:spMkLst>
        </pc:spChg>
        <pc:spChg chg="del">
          <ac:chgData name="Stephanie Marthey" userId="de47952b-4425-4b8d-9da9-0b03a2a9d0dd" providerId="ADAL" clId="{678CFDBE-EE76-4BDA-815D-0F442006FF37}" dt="2022-10-31T09:59:22.484" v="2570"/>
          <ac:spMkLst>
            <pc:docMk/>
            <pc:sldMk cId="2818744466" sldId="275"/>
            <ac:spMk id="3" creationId="{F7463B55-CA81-2290-8943-C075D63548FB}"/>
          </ac:spMkLst>
        </pc:spChg>
        <pc:spChg chg="add del mod">
          <ac:chgData name="Stephanie Marthey" userId="de47952b-4425-4b8d-9da9-0b03a2a9d0dd" providerId="ADAL" clId="{678CFDBE-EE76-4BDA-815D-0F442006FF37}" dt="2022-10-31T09:59:36.658" v="2576" actId="26606"/>
          <ac:spMkLst>
            <pc:docMk/>
            <pc:sldMk cId="2818744466" sldId="275"/>
            <ac:spMk id="5124" creationId="{147E1E9B-FF88-2C77-C0AD-226610BB7E59}"/>
          </ac:spMkLst>
        </pc:spChg>
        <pc:spChg chg="add del mod">
          <ac:chgData name="Stephanie Marthey" userId="de47952b-4425-4b8d-9da9-0b03a2a9d0dd" providerId="ADAL" clId="{678CFDBE-EE76-4BDA-815D-0F442006FF37}" dt="2022-10-31T09:59:37.680" v="2578" actId="26606"/>
          <ac:spMkLst>
            <pc:docMk/>
            <pc:sldMk cId="2818744466" sldId="275"/>
            <ac:spMk id="5126" creationId="{661ABD28-6E84-A828-2C6F-AE8302875A32}"/>
          </ac:spMkLst>
        </pc:spChg>
        <pc:spChg chg="add del mod">
          <ac:chgData name="Stephanie Marthey" userId="de47952b-4425-4b8d-9da9-0b03a2a9d0dd" providerId="ADAL" clId="{678CFDBE-EE76-4BDA-815D-0F442006FF37}" dt="2022-10-31T09:59:34.123" v="2572" actId="26606"/>
          <ac:spMkLst>
            <pc:docMk/>
            <pc:sldMk cId="2818744466" sldId="275"/>
            <ac:spMk id="5127" creationId="{3E0228E7-19C6-FD46-18A8-DEACE384FC15}"/>
          </ac:spMkLst>
        </pc:spChg>
        <pc:spChg chg="add del mod">
          <ac:chgData name="Stephanie Marthey" userId="de47952b-4425-4b8d-9da9-0b03a2a9d0dd" providerId="ADAL" clId="{678CFDBE-EE76-4BDA-815D-0F442006FF37}" dt="2022-10-31T09:59:38.862" v="2580" actId="26606"/>
          <ac:spMkLst>
            <pc:docMk/>
            <pc:sldMk cId="2818744466" sldId="275"/>
            <ac:spMk id="5128" creationId="{3291B938-C31F-6D7F-7A78-E6083F4C6B2E}"/>
          </ac:spMkLst>
        </pc:spChg>
        <pc:spChg chg="add del mod">
          <ac:chgData name="Stephanie Marthey" userId="de47952b-4425-4b8d-9da9-0b03a2a9d0dd" providerId="ADAL" clId="{678CFDBE-EE76-4BDA-815D-0F442006FF37}" dt="2022-10-31T10:01:11.845" v="2582" actId="478"/>
          <ac:spMkLst>
            <pc:docMk/>
            <pc:sldMk cId="2818744466" sldId="275"/>
            <ac:spMk id="5130" creationId="{3E0228E7-19C6-FD46-18A8-DEACE384FC15}"/>
          </ac:spMkLst>
        </pc:spChg>
        <pc:picChg chg="add mod">
          <ac:chgData name="Stephanie Marthey" userId="de47952b-4425-4b8d-9da9-0b03a2a9d0dd" providerId="ADAL" clId="{678CFDBE-EE76-4BDA-815D-0F442006FF37}" dt="2022-11-03T17:48:53.716" v="3759"/>
          <ac:picMkLst>
            <pc:docMk/>
            <pc:sldMk cId="2818744466" sldId="275"/>
            <ac:picMk id="4" creationId="{24C3E9C3-B64A-A4AE-AE65-D48F6996102A}"/>
          </ac:picMkLst>
        </pc:picChg>
        <pc:picChg chg="add mod">
          <ac:chgData name="Stephanie Marthey" userId="de47952b-4425-4b8d-9da9-0b03a2a9d0dd" providerId="ADAL" clId="{678CFDBE-EE76-4BDA-815D-0F442006FF37}" dt="2022-10-31T09:59:38.866" v="2581" actId="26606"/>
          <ac:picMkLst>
            <pc:docMk/>
            <pc:sldMk cId="2818744466" sldId="275"/>
            <ac:picMk id="5122" creationId="{C8A54F0E-E107-C36B-572C-F7F313213C84}"/>
          </ac:picMkLst>
        </pc:picChg>
      </pc:sldChg>
      <pc:sldChg chg="addSp delSp modSp new mod modClrScheme chgLayout">
        <pc:chgData name="Stephanie Marthey" userId="de47952b-4425-4b8d-9da9-0b03a2a9d0dd" providerId="ADAL" clId="{678CFDBE-EE76-4BDA-815D-0F442006FF37}" dt="2022-11-03T17:48:57.125" v="3760"/>
        <pc:sldMkLst>
          <pc:docMk/>
          <pc:sldMk cId="2164016185" sldId="276"/>
        </pc:sldMkLst>
        <pc:spChg chg="del">
          <ac:chgData name="Stephanie Marthey" userId="de47952b-4425-4b8d-9da9-0b03a2a9d0dd" providerId="ADAL" clId="{678CFDBE-EE76-4BDA-815D-0F442006FF37}" dt="2022-10-31T10:03:40.346" v="2596" actId="26606"/>
          <ac:spMkLst>
            <pc:docMk/>
            <pc:sldMk cId="2164016185" sldId="276"/>
            <ac:spMk id="2" creationId="{C543F106-5A94-AFB0-D7F2-59A5C6DBAB1A}"/>
          </ac:spMkLst>
        </pc:spChg>
        <pc:spChg chg="del">
          <ac:chgData name="Stephanie Marthey" userId="de47952b-4425-4b8d-9da9-0b03a2a9d0dd" providerId="ADAL" clId="{678CFDBE-EE76-4BDA-815D-0F442006FF37}" dt="2022-10-31T10:03:40.346" v="2596" actId="26606"/>
          <ac:spMkLst>
            <pc:docMk/>
            <pc:sldMk cId="2164016185" sldId="276"/>
            <ac:spMk id="3" creationId="{BF63EDD8-B9D0-60E2-E74A-2D4469607827}"/>
          </ac:spMkLst>
        </pc:spChg>
        <pc:spChg chg="del">
          <ac:chgData name="Stephanie Marthey" userId="de47952b-4425-4b8d-9da9-0b03a2a9d0dd" providerId="ADAL" clId="{678CFDBE-EE76-4BDA-815D-0F442006FF37}" dt="2022-10-31T10:03:40.346" v="2596" actId="26606"/>
          <ac:spMkLst>
            <pc:docMk/>
            <pc:sldMk cId="2164016185" sldId="276"/>
            <ac:spMk id="4" creationId="{119BBF80-7B35-F0BE-50E8-EE529950C616}"/>
          </ac:spMkLst>
        </pc:spChg>
        <pc:spChg chg="add del mod">
          <ac:chgData name="Stephanie Marthey" userId="de47952b-4425-4b8d-9da9-0b03a2a9d0dd" providerId="ADAL" clId="{678CFDBE-EE76-4BDA-815D-0F442006FF37}" dt="2022-10-31T10:14:57.100" v="2597" actId="478"/>
          <ac:spMkLst>
            <pc:docMk/>
            <pc:sldMk cId="2164016185" sldId="276"/>
            <ac:spMk id="9" creationId="{E015009D-1CFB-F6BB-E2E3-02DDE3D15951}"/>
          </ac:spMkLst>
        </pc:spChg>
        <pc:spChg chg="add del mod">
          <ac:chgData name="Stephanie Marthey" userId="de47952b-4425-4b8d-9da9-0b03a2a9d0dd" providerId="ADAL" clId="{678CFDBE-EE76-4BDA-815D-0F442006FF37}" dt="2022-10-31T10:14:59.252" v="2598" actId="478"/>
          <ac:spMkLst>
            <pc:docMk/>
            <pc:sldMk cId="2164016185" sldId="276"/>
            <ac:spMk id="11" creationId="{6B27D9B5-B430-A008-BD0F-7F1FD1A97554}"/>
          </ac:spMkLst>
        </pc:spChg>
        <pc:spChg chg="add del mod">
          <ac:chgData name="Stephanie Marthey" userId="de47952b-4425-4b8d-9da9-0b03a2a9d0dd" providerId="ADAL" clId="{678CFDBE-EE76-4BDA-815D-0F442006FF37}" dt="2022-11-03T14:57:00.938" v="3204" actId="26606"/>
          <ac:spMkLst>
            <pc:docMk/>
            <pc:sldMk cId="2164016185" sldId="276"/>
            <ac:spMk id="6151" creationId="{0608B11B-1688-0684-57A2-23BB296FCBA0}"/>
          </ac:spMkLst>
        </pc:spChg>
        <pc:spChg chg="add del mod">
          <ac:chgData name="Stephanie Marthey" userId="de47952b-4425-4b8d-9da9-0b03a2a9d0dd" providerId="ADAL" clId="{678CFDBE-EE76-4BDA-815D-0F442006FF37}" dt="2022-11-03T14:57:00.938" v="3204" actId="26606"/>
          <ac:spMkLst>
            <pc:docMk/>
            <pc:sldMk cId="2164016185" sldId="276"/>
            <ac:spMk id="6153" creationId="{DE58F0A6-EEEB-AE36-02D0-60F15994514A}"/>
          </ac:spMkLst>
        </pc:spChg>
        <pc:spChg chg="add del mod">
          <ac:chgData name="Stephanie Marthey" userId="de47952b-4425-4b8d-9da9-0b03a2a9d0dd" providerId="ADAL" clId="{678CFDBE-EE76-4BDA-815D-0F442006FF37}" dt="2022-11-03T14:57:02.535" v="3206" actId="26606"/>
          <ac:spMkLst>
            <pc:docMk/>
            <pc:sldMk cId="2164016185" sldId="276"/>
            <ac:spMk id="6155" creationId="{1FFA6DF9-358B-56D5-B5C7-0DE8C97D93A8}"/>
          </ac:spMkLst>
        </pc:spChg>
        <pc:spChg chg="add mod">
          <ac:chgData name="Stephanie Marthey" userId="de47952b-4425-4b8d-9da9-0b03a2a9d0dd" providerId="ADAL" clId="{678CFDBE-EE76-4BDA-815D-0F442006FF37}" dt="2022-11-03T14:57:47.614" v="3238" actId="26606"/>
          <ac:spMkLst>
            <pc:docMk/>
            <pc:sldMk cId="2164016185" sldId="276"/>
            <ac:spMk id="6157" creationId="{0608B11B-1688-0684-57A2-23BB296FCBA0}"/>
          </ac:spMkLst>
        </pc:spChg>
        <pc:spChg chg="add del mod">
          <ac:chgData name="Stephanie Marthey" userId="de47952b-4425-4b8d-9da9-0b03a2a9d0dd" providerId="ADAL" clId="{678CFDBE-EE76-4BDA-815D-0F442006FF37}" dt="2022-11-03T14:57:10.873" v="3208" actId="478"/>
          <ac:spMkLst>
            <pc:docMk/>
            <pc:sldMk cId="2164016185" sldId="276"/>
            <ac:spMk id="6158" creationId="{DE58F0A6-EEEB-AE36-02D0-60F15994514A}"/>
          </ac:spMkLst>
        </pc:spChg>
        <pc:spChg chg="add del">
          <ac:chgData name="Stephanie Marthey" userId="de47952b-4425-4b8d-9da9-0b03a2a9d0dd" providerId="ADAL" clId="{678CFDBE-EE76-4BDA-815D-0F442006FF37}" dt="2022-11-03T14:57:51.869" v="3239" actId="478"/>
          <ac:spMkLst>
            <pc:docMk/>
            <pc:sldMk cId="2164016185" sldId="276"/>
            <ac:spMk id="6162" creationId="{E36FA448-7B33-74BE-CF2F-970642167673}"/>
          </ac:spMkLst>
        </pc:spChg>
        <pc:picChg chg="add mod">
          <ac:chgData name="Stephanie Marthey" userId="de47952b-4425-4b8d-9da9-0b03a2a9d0dd" providerId="ADAL" clId="{678CFDBE-EE76-4BDA-815D-0F442006FF37}" dt="2022-11-03T17:48:57.125" v="3760"/>
          <ac:picMkLst>
            <pc:docMk/>
            <pc:sldMk cId="2164016185" sldId="276"/>
            <ac:picMk id="4" creationId="{892BE845-EE01-5C45-944F-6A86F4E8E1BC}"/>
          </ac:picMkLst>
        </pc:picChg>
        <pc:picChg chg="add mod">
          <ac:chgData name="Stephanie Marthey" userId="de47952b-4425-4b8d-9da9-0b03a2a9d0dd" providerId="ADAL" clId="{678CFDBE-EE76-4BDA-815D-0F442006FF37}" dt="2022-11-03T14:57:47.614" v="3238" actId="26606"/>
          <ac:picMkLst>
            <pc:docMk/>
            <pc:sldMk cId="2164016185" sldId="276"/>
            <ac:picMk id="6146" creationId="{AA255CB8-7DC6-2CF8-04A1-D6D5D5E519F4}"/>
          </ac:picMkLst>
        </pc:picChg>
      </pc:sldChg>
      <pc:sldChg chg="addSp delSp modSp new mod modClrScheme modAnim chgLayout">
        <pc:chgData name="Stephanie Marthey" userId="de47952b-4425-4b8d-9da9-0b03a2a9d0dd" providerId="ADAL" clId="{678CFDBE-EE76-4BDA-815D-0F442006FF37}" dt="2022-11-04T14:39:24.757" v="4755"/>
        <pc:sldMkLst>
          <pc:docMk/>
          <pc:sldMk cId="2072909498" sldId="277"/>
        </pc:sldMkLst>
        <pc:spChg chg="del">
          <ac:chgData name="Stephanie Marthey" userId="de47952b-4425-4b8d-9da9-0b03a2a9d0dd" providerId="ADAL" clId="{678CFDBE-EE76-4BDA-815D-0F442006FF37}" dt="2022-11-01T17:36:28.437" v="2604" actId="478"/>
          <ac:spMkLst>
            <pc:docMk/>
            <pc:sldMk cId="2072909498" sldId="277"/>
            <ac:spMk id="2" creationId="{27997918-7953-E9DC-AAD5-9A792BC461B9}"/>
          </ac:spMkLst>
        </pc:spChg>
        <pc:spChg chg="del">
          <ac:chgData name="Stephanie Marthey" userId="de47952b-4425-4b8d-9da9-0b03a2a9d0dd" providerId="ADAL" clId="{678CFDBE-EE76-4BDA-815D-0F442006FF37}" dt="2022-11-03T17:28:47.172" v="3309" actId="26606"/>
          <ac:spMkLst>
            <pc:docMk/>
            <pc:sldMk cId="2072909498" sldId="277"/>
            <ac:spMk id="3" creationId="{83018793-DF2A-7D5A-3B7E-2596767D537F}"/>
          </ac:spMkLst>
        </pc:spChg>
        <pc:spChg chg="mod">
          <ac:chgData name="Stephanie Marthey" userId="de47952b-4425-4b8d-9da9-0b03a2a9d0dd" providerId="ADAL" clId="{678CFDBE-EE76-4BDA-815D-0F442006FF37}" dt="2022-11-03T17:49:52.364" v="3768" actId="122"/>
          <ac:spMkLst>
            <pc:docMk/>
            <pc:sldMk cId="2072909498" sldId="277"/>
            <ac:spMk id="4" creationId="{DB2D6C12-0B4A-3EC5-A55D-918BB687C69C}"/>
          </ac:spMkLst>
        </pc:spChg>
        <pc:spChg chg="add del mod">
          <ac:chgData name="Stephanie Marthey" userId="de47952b-4425-4b8d-9da9-0b03a2a9d0dd" providerId="ADAL" clId="{678CFDBE-EE76-4BDA-815D-0F442006FF37}" dt="2022-11-03T17:41:02.800" v="3336" actId="478"/>
          <ac:spMkLst>
            <pc:docMk/>
            <pc:sldMk cId="2072909498" sldId="277"/>
            <ac:spMk id="6" creationId="{DAD0183A-B7FC-97F4-B070-81B9D64B1D40}"/>
          </ac:spMkLst>
        </pc:spChg>
        <pc:spChg chg="add del mod">
          <ac:chgData name="Stephanie Marthey" userId="de47952b-4425-4b8d-9da9-0b03a2a9d0dd" providerId="ADAL" clId="{678CFDBE-EE76-4BDA-815D-0F442006FF37}" dt="2022-11-03T17:45:58.041" v="3741" actId="478"/>
          <ac:spMkLst>
            <pc:docMk/>
            <pc:sldMk cId="2072909498" sldId="277"/>
            <ac:spMk id="7" creationId="{1DC172D8-71DB-6693-F5B2-707463ED0139}"/>
          </ac:spMkLst>
        </pc:spChg>
        <pc:spChg chg="add del mod">
          <ac:chgData name="Stephanie Marthey" userId="de47952b-4425-4b8d-9da9-0b03a2a9d0dd" providerId="ADAL" clId="{678CFDBE-EE76-4BDA-815D-0F442006FF37}" dt="2022-11-03T17:46:07.736" v="3743" actId="478"/>
          <ac:spMkLst>
            <pc:docMk/>
            <pc:sldMk cId="2072909498" sldId="277"/>
            <ac:spMk id="8" creationId="{7F95DE84-B751-E6C7-7442-611CD493F51A}"/>
          </ac:spMkLst>
        </pc:spChg>
        <pc:spChg chg="add del mod">
          <ac:chgData name="Stephanie Marthey" userId="de47952b-4425-4b8d-9da9-0b03a2a9d0dd" providerId="ADAL" clId="{678CFDBE-EE76-4BDA-815D-0F442006FF37}" dt="2022-11-03T17:28:50.500" v="3310" actId="478"/>
          <ac:spMkLst>
            <pc:docMk/>
            <pc:sldMk cId="2072909498" sldId="277"/>
            <ac:spMk id="9" creationId="{4A7DCFC0-10E1-07C5-61A4-C6893CB64047}"/>
          </ac:spMkLst>
        </pc:spChg>
        <pc:picChg chg="add mod">
          <ac:chgData name="Stephanie Marthey" userId="de47952b-4425-4b8d-9da9-0b03a2a9d0dd" providerId="ADAL" clId="{678CFDBE-EE76-4BDA-815D-0F442006FF37}" dt="2022-11-03T17:49:27.305" v="3766"/>
          <ac:picMkLst>
            <pc:docMk/>
            <pc:sldMk cId="2072909498" sldId="277"/>
            <ac:picMk id="10" creationId="{16BDBE63-A74E-3555-5CE4-6991405D7D8A}"/>
          </ac:picMkLst>
        </pc:picChg>
      </pc:sldChg>
      <pc:sldChg chg="addSp delSp modSp new mod modClrScheme chgLayout">
        <pc:chgData name="Stephanie Marthey" userId="de47952b-4425-4b8d-9da9-0b03a2a9d0dd" providerId="ADAL" clId="{678CFDBE-EE76-4BDA-815D-0F442006FF37}" dt="2022-11-04T14:30:07.103" v="4680" actId="20577"/>
        <pc:sldMkLst>
          <pc:docMk/>
          <pc:sldMk cId="579420757" sldId="278"/>
        </pc:sldMkLst>
        <pc:spChg chg="del mod ord">
          <ac:chgData name="Stephanie Marthey" userId="de47952b-4425-4b8d-9da9-0b03a2a9d0dd" providerId="ADAL" clId="{678CFDBE-EE76-4BDA-815D-0F442006FF37}" dt="2022-11-03T17:50:07.684" v="3770" actId="700"/>
          <ac:spMkLst>
            <pc:docMk/>
            <pc:sldMk cId="579420757" sldId="278"/>
            <ac:spMk id="2" creationId="{9377B3A4-911D-038E-CBBF-F3BFE4E94531}"/>
          </ac:spMkLst>
        </pc:spChg>
        <pc:spChg chg="del">
          <ac:chgData name="Stephanie Marthey" userId="de47952b-4425-4b8d-9da9-0b03a2a9d0dd" providerId="ADAL" clId="{678CFDBE-EE76-4BDA-815D-0F442006FF37}" dt="2022-11-03T17:50:07.684" v="3770" actId="700"/>
          <ac:spMkLst>
            <pc:docMk/>
            <pc:sldMk cId="579420757" sldId="278"/>
            <ac:spMk id="3" creationId="{8B6CB75C-C3BC-9562-6451-1C2829CDDDFE}"/>
          </ac:spMkLst>
        </pc:spChg>
        <pc:spChg chg="add mod ord">
          <ac:chgData name="Stephanie Marthey" userId="de47952b-4425-4b8d-9da9-0b03a2a9d0dd" providerId="ADAL" clId="{678CFDBE-EE76-4BDA-815D-0F442006FF37}" dt="2022-11-03T17:50:43.280" v="3785" actId="26606"/>
          <ac:spMkLst>
            <pc:docMk/>
            <pc:sldMk cId="579420757" sldId="278"/>
            <ac:spMk id="4" creationId="{9556A0F9-F9AF-667F-0906-47FAED9252F5}"/>
          </ac:spMkLst>
        </pc:spChg>
        <pc:spChg chg="add mod">
          <ac:chgData name="Stephanie Marthey" userId="de47952b-4425-4b8d-9da9-0b03a2a9d0dd" providerId="ADAL" clId="{678CFDBE-EE76-4BDA-815D-0F442006FF37}" dt="2022-11-04T14:30:07.103" v="4680" actId="20577"/>
          <ac:spMkLst>
            <pc:docMk/>
            <pc:sldMk cId="579420757" sldId="278"/>
            <ac:spMk id="9" creationId="{35904C30-766A-E42F-EDE6-DADBBCC7E52C}"/>
          </ac:spMkLst>
        </pc:spChg>
      </pc:sldChg>
      <pc:sldChg chg="modSp new mod modAnim">
        <pc:chgData name="Stephanie Marthey" userId="de47952b-4425-4b8d-9da9-0b03a2a9d0dd" providerId="ADAL" clId="{678CFDBE-EE76-4BDA-815D-0F442006FF37}" dt="2022-11-04T14:37:40.983" v="4735"/>
        <pc:sldMkLst>
          <pc:docMk/>
          <pc:sldMk cId="2601557901" sldId="279"/>
        </pc:sldMkLst>
        <pc:spChg chg="mod">
          <ac:chgData name="Stephanie Marthey" userId="de47952b-4425-4b8d-9da9-0b03a2a9d0dd" providerId="ADAL" clId="{678CFDBE-EE76-4BDA-815D-0F442006FF37}" dt="2022-11-04T14:29:17.190" v="4660" actId="6549"/>
          <ac:spMkLst>
            <pc:docMk/>
            <pc:sldMk cId="2601557901" sldId="279"/>
            <ac:spMk id="2" creationId="{6BA4E650-8CA2-2479-E99C-E554636CD28B}"/>
          </ac:spMkLst>
        </pc:spChg>
        <pc:spChg chg="mod">
          <ac:chgData name="Stephanie Marthey" userId="de47952b-4425-4b8d-9da9-0b03a2a9d0dd" providerId="ADAL" clId="{678CFDBE-EE76-4BDA-815D-0F442006FF37}" dt="2022-11-04T14:20:17.795" v="4123" actId="20577"/>
          <ac:spMkLst>
            <pc:docMk/>
            <pc:sldMk cId="2601557901" sldId="279"/>
            <ac:spMk id="3" creationId="{3DFB62B6-165C-831A-FDE7-FF3F2772C6CE}"/>
          </ac:spMkLst>
        </pc:spChg>
        <pc:spChg chg="mod">
          <ac:chgData name="Stephanie Marthey" userId="de47952b-4425-4b8d-9da9-0b03a2a9d0dd" providerId="ADAL" clId="{678CFDBE-EE76-4BDA-815D-0F442006FF37}" dt="2022-11-04T14:22:02.648" v="4313" actId="20577"/>
          <ac:spMkLst>
            <pc:docMk/>
            <pc:sldMk cId="2601557901" sldId="279"/>
            <ac:spMk id="4" creationId="{B4D60422-8251-D939-F2BA-134E8DBE137D}"/>
          </ac:spMkLst>
        </pc:spChg>
      </pc:sldChg>
      <pc:sldChg chg="addSp delSp modSp new mod modAnim">
        <pc:chgData name="Stephanie Marthey" userId="de47952b-4425-4b8d-9da9-0b03a2a9d0dd" providerId="ADAL" clId="{678CFDBE-EE76-4BDA-815D-0F442006FF37}" dt="2022-11-04T14:40:40.672" v="4757"/>
        <pc:sldMkLst>
          <pc:docMk/>
          <pc:sldMk cId="2827127112" sldId="280"/>
        </pc:sldMkLst>
        <pc:spChg chg="mod">
          <ac:chgData name="Stephanie Marthey" userId="de47952b-4425-4b8d-9da9-0b03a2a9d0dd" providerId="ADAL" clId="{678CFDBE-EE76-4BDA-815D-0F442006FF37}" dt="2022-11-04T14:27:01.413" v="4333" actId="20577"/>
          <ac:spMkLst>
            <pc:docMk/>
            <pc:sldMk cId="2827127112" sldId="280"/>
            <ac:spMk id="2" creationId="{1A6E9708-E048-8523-0933-04D762A531A7}"/>
          </ac:spMkLst>
        </pc:spChg>
        <pc:spChg chg="mod">
          <ac:chgData name="Stephanie Marthey" userId="de47952b-4425-4b8d-9da9-0b03a2a9d0dd" providerId="ADAL" clId="{678CFDBE-EE76-4BDA-815D-0F442006FF37}" dt="2022-11-04T14:28:36.720" v="4581" actId="6549"/>
          <ac:spMkLst>
            <pc:docMk/>
            <pc:sldMk cId="2827127112" sldId="280"/>
            <ac:spMk id="3" creationId="{6EB162FA-D050-DB5A-8A81-604E5A05BD1D}"/>
          </ac:spMkLst>
        </pc:spChg>
        <pc:spChg chg="mod">
          <ac:chgData name="Stephanie Marthey" userId="de47952b-4425-4b8d-9da9-0b03a2a9d0dd" providerId="ADAL" clId="{678CFDBE-EE76-4BDA-815D-0F442006FF37}" dt="2022-11-04T14:29:04.007" v="4659" actId="20577"/>
          <ac:spMkLst>
            <pc:docMk/>
            <pc:sldMk cId="2827127112" sldId="280"/>
            <ac:spMk id="4" creationId="{7199FE38-6150-3081-29A7-307409C3CC46}"/>
          </ac:spMkLst>
        </pc:spChg>
        <pc:picChg chg="add del mod">
          <ac:chgData name="Stephanie Marthey" userId="de47952b-4425-4b8d-9da9-0b03a2a9d0dd" providerId="ADAL" clId="{678CFDBE-EE76-4BDA-815D-0F442006FF37}" dt="2022-11-04T14:31:05.504" v="4684" actId="478"/>
          <ac:picMkLst>
            <pc:docMk/>
            <pc:sldMk cId="2827127112" sldId="280"/>
            <ac:picMk id="4098" creationId="{A7D375EF-94FB-D5D7-B8BF-FC4E80FE9F24}"/>
          </ac:picMkLst>
        </pc:picChg>
        <pc:picChg chg="add del mod">
          <ac:chgData name="Stephanie Marthey" userId="de47952b-4425-4b8d-9da9-0b03a2a9d0dd" providerId="ADAL" clId="{678CFDBE-EE76-4BDA-815D-0F442006FF37}" dt="2022-11-04T14:32:01.286" v="4691" actId="478"/>
          <ac:picMkLst>
            <pc:docMk/>
            <pc:sldMk cId="2827127112" sldId="280"/>
            <ac:picMk id="4100" creationId="{9AE9A420-4A03-4541-A6B0-CE19B8F6C904}"/>
          </ac:picMkLst>
        </pc:picChg>
        <pc:picChg chg="add mod">
          <ac:chgData name="Stephanie Marthey" userId="de47952b-4425-4b8d-9da9-0b03a2a9d0dd" providerId="ADAL" clId="{678CFDBE-EE76-4BDA-815D-0F442006FF37}" dt="2022-11-04T14:32:14.497" v="4693" actId="1076"/>
          <ac:picMkLst>
            <pc:docMk/>
            <pc:sldMk cId="2827127112" sldId="280"/>
            <ac:picMk id="4102" creationId="{53AAA501-33FD-CD6A-9440-8D958685C55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BCB28-AC5C-426E-92C0-48AA71B0541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D92A8918-A53B-48DA-9422-BEE7D447F7F9}">
      <dgm:prSet/>
      <dgm:spPr/>
      <dgm:t>
        <a:bodyPr/>
        <a:lstStyle/>
        <a:p>
          <a:r>
            <a:rPr lang="en-US" dirty="0"/>
            <a:t>When your heart beats, it creates pressure inside your arterial walls.  In between beats that pressure decreases/relaxes.  </a:t>
          </a:r>
        </a:p>
      </dgm:t>
    </dgm:pt>
    <dgm:pt modelId="{B913B7D7-1B61-4CA0-850C-800E455B9977}" type="parTrans" cxnId="{2C134352-D8C8-4731-96AE-78FA4EB180F5}">
      <dgm:prSet/>
      <dgm:spPr/>
      <dgm:t>
        <a:bodyPr/>
        <a:lstStyle/>
        <a:p>
          <a:endParaRPr lang="en-US"/>
        </a:p>
      </dgm:t>
    </dgm:pt>
    <dgm:pt modelId="{A3E00EED-449C-411F-9FB9-19D7058E10BC}" type="sibTrans" cxnId="{2C134352-D8C8-4731-96AE-78FA4EB180F5}">
      <dgm:prSet/>
      <dgm:spPr/>
      <dgm:t>
        <a:bodyPr/>
        <a:lstStyle/>
        <a:p>
          <a:endParaRPr lang="en-US"/>
        </a:p>
      </dgm:t>
    </dgm:pt>
    <dgm:pt modelId="{9033724A-FD3F-497D-BBB2-7B2D7B885B50}">
      <dgm:prSet/>
      <dgm:spPr/>
      <dgm:t>
        <a:bodyPr/>
        <a:lstStyle/>
        <a:p>
          <a:r>
            <a:rPr lang="en-US"/>
            <a:t>If there is damage to the artery walls, it causes them to narrow or become rigid.</a:t>
          </a:r>
        </a:p>
      </dgm:t>
    </dgm:pt>
    <dgm:pt modelId="{77D1D505-F98B-4795-ABE0-2666443F7E49}" type="parTrans" cxnId="{C58B9B5A-B988-4397-BD5D-1FD67C545A68}">
      <dgm:prSet/>
      <dgm:spPr/>
      <dgm:t>
        <a:bodyPr/>
        <a:lstStyle/>
        <a:p>
          <a:endParaRPr lang="en-US"/>
        </a:p>
      </dgm:t>
    </dgm:pt>
    <dgm:pt modelId="{6261ACB4-45B6-4E6C-A49D-00327231E6B6}" type="sibTrans" cxnId="{C58B9B5A-B988-4397-BD5D-1FD67C545A68}">
      <dgm:prSet/>
      <dgm:spPr/>
      <dgm:t>
        <a:bodyPr/>
        <a:lstStyle/>
        <a:p>
          <a:endParaRPr lang="en-US"/>
        </a:p>
      </dgm:t>
    </dgm:pt>
    <dgm:pt modelId="{05C673BB-6FB9-4DD7-BD91-DCA6228D0479}">
      <dgm:prSet/>
      <dgm:spPr/>
      <dgm:t>
        <a:bodyPr/>
        <a:lstStyle/>
        <a:p>
          <a:r>
            <a:rPr lang="en-US"/>
            <a:t>Once that damage has happened, it causes resistance to the blood flow and your heart works harder and beats faster to pump blood throughout your body.  This increases the workload of your heart which can result in chronic high blood pressure or hypertension.</a:t>
          </a:r>
        </a:p>
      </dgm:t>
    </dgm:pt>
    <dgm:pt modelId="{BF155B7F-5D71-4FA1-8969-F4F570B10321}" type="parTrans" cxnId="{EB21815E-8E9A-4FE4-80E1-E324217A56B4}">
      <dgm:prSet/>
      <dgm:spPr/>
      <dgm:t>
        <a:bodyPr/>
        <a:lstStyle/>
        <a:p>
          <a:endParaRPr lang="en-US"/>
        </a:p>
      </dgm:t>
    </dgm:pt>
    <dgm:pt modelId="{E91F5534-C56C-420E-B2D3-DD3CF39F2370}" type="sibTrans" cxnId="{EB21815E-8E9A-4FE4-80E1-E324217A56B4}">
      <dgm:prSet/>
      <dgm:spPr/>
      <dgm:t>
        <a:bodyPr/>
        <a:lstStyle/>
        <a:p>
          <a:endParaRPr lang="en-US"/>
        </a:p>
      </dgm:t>
    </dgm:pt>
    <dgm:pt modelId="{C2F530A1-B171-4C4B-A502-B4026942B63C}" type="pres">
      <dgm:prSet presAssocID="{8A4BCB28-AC5C-426E-92C0-48AA71B0541D}" presName="Name0" presStyleCnt="0">
        <dgm:presLayoutVars>
          <dgm:dir/>
          <dgm:animLvl val="lvl"/>
          <dgm:resizeHandles val="exact"/>
        </dgm:presLayoutVars>
      </dgm:prSet>
      <dgm:spPr/>
    </dgm:pt>
    <dgm:pt modelId="{46402D14-6E9D-4F0F-8D08-D574264F6E49}" type="pres">
      <dgm:prSet presAssocID="{05C673BB-6FB9-4DD7-BD91-DCA6228D0479}" presName="boxAndChildren" presStyleCnt="0"/>
      <dgm:spPr/>
    </dgm:pt>
    <dgm:pt modelId="{30285FFE-F950-4731-9FA8-A090FF67CC8D}" type="pres">
      <dgm:prSet presAssocID="{05C673BB-6FB9-4DD7-BD91-DCA6228D0479}" presName="parentTextBox" presStyleLbl="node1" presStyleIdx="0" presStyleCnt="3"/>
      <dgm:spPr/>
    </dgm:pt>
    <dgm:pt modelId="{996C0206-9125-48A2-B27F-3A0CCD60B7DD}" type="pres">
      <dgm:prSet presAssocID="{6261ACB4-45B6-4E6C-A49D-00327231E6B6}" presName="sp" presStyleCnt="0"/>
      <dgm:spPr/>
    </dgm:pt>
    <dgm:pt modelId="{50FF654C-B49B-4CF5-AE38-2D2A989070B9}" type="pres">
      <dgm:prSet presAssocID="{9033724A-FD3F-497D-BBB2-7B2D7B885B50}" presName="arrowAndChildren" presStyleCnt="0"/>
      <dgm:spPr/>
    </dgm:pt>
    <dgm:pt modelId="{19C067C2-A82B-41F6-B7FC-5A12A645DC68}" type="pres">
      <dgm:prSet presAssocID="{9033724A-FD3F-497D-BBB2-7B2D7B885B50}" presName="parentTextArrow" presStyleLbl="node1" presStyleIdx="1" presStyleCnt="3"/>
      <dgm:spPr/>
    </dgm:pt>
    <dgm:pt modelId="{7C4470BA-8461-4B4C-9FCB-B15910863EBA}" type="pres">
      <dgm:prSet presAssocID="{A3E00EED-449C-411F-9FB9-19D7058E10BC}" presName="sp" presStyleCnt="0"/>
      <dgm:spPr/>
    </dgm:pt>
    <dgm:pt modelId="{B7DCD8AB-D398-4709-A7D0-75063950B25F}" type="pres">
      <dgm:prSet presAssocID="{D92A8918-A53B-48DA-9422-BEE7D447F7F9}" presName="arrowAndChildren" presStyleCnt="0"/>
      <dgm:spPr/>
    </dgm:pt>
    <dgm:pt modelId="{437FCAA3-2B1C-4CAB-ADCD-7E3D495090C3}" type="pres">
      <dgm:prSet presAssocID="{D92A8918-A53B-48DA-9422-BEE7D447F7F9}" presName="parentTextArrow" presStyleLbl="node1" presStyleIdx="2" presStyleCnt="3"/>
      <dgm:spPr/>
    </dgm:pt>
  </dgm:ptLst>
  <dgm:cxnLst>
    <dgm:cxn modelId="{2C90B13E-2646-45F1-89A6-A370E3E95DAD}" type="presOf" srcId="{9033724A-FD3F-497D-BBB2-7B2D7B885B50}" destId="{19C067C2-A82B-41F6-B7FC-5A12A645DC68}" srcOrd="0" destOrd="0" presId="urn:microsoft.com/office/officeart/2005/8/layout/process4"/>
    <dgm:cxn modelId="{EB21815E-8E9A-4FE4-80E1-E324217A56B4}" srcId="{8A4BCB28-AC5C-426E-92C0-48AA71B0541D}" destId="{05C673BB-6FB9-4DD7-BD91-DCA6228D0479}" srcOrd="2" destOrd="0" parTransId="{BF155B7F-5D71-4FA1-8969-F4F570B10321}" sibTransId="{E91F5534-C56C-420E-B2D3-DD3CF39F2370}"/>
    <dgm:cxn modelId="{5283466F-FD9B-4E28-BC9F-CEDC308EA460}" type="presOf" srcId="{05C673BB-6FB9-4DD7-BD91-DCA6228D0479}" destId="{30285FFE-F950-4731-9FA8-A090FF67CC8D}" srcOrd="0" destOrd="0" presId="urn:microsoft.com/office/officeart/2005/8/layout/process4"/>
    <dgm:cxn modelId="{2C134352-D8C8-4731-96AE-78FA4EB180F5}" srcId="{8A4BCB28-AC5C-426E-92C0-48AA71B0541D}" destId="{D92A8918-A53B-48DA-9422-BEE7D447F7F9}" srcOrd="0" destOrd="0" parTransId="{B913B7D7-1B61-4CA0-850C-800E455B9977}" sibTransId="{A3E00EED-449C-411F-9FB9-19D7058E10BC}"/>
    <dgm:cxn modelId="{C58B9B5A-B988-4397-BD5D-1FD67C545A68}" srcId="{8A4BCB28-AC5C-426E-92C0-48AA71B0541D}" destId="{9033724A-FD3F-497D-BBB2-7B2D7B885B50}" srcOrd="1" destOrd="0" parTransId="{77D1D505-F98B-4795-ABE0-2666443F7E49}" sibTransId="{6261ACB4-45B6-4E6C-A49D-00327231E6B6}"/>
    <dgm:cxn modelId="{AA3DB892-7C5F-46D4-A923-6FFE9CE170EE}" type="presOf" srcId="{D92A8918-A53B-48DA-9422-BEE7D447F7F9}" destId="{437FCAA3-2B1C-4CAB-ADCD-7E3D495090C3}" srcOrd="0" destOrd="0" presId="urn:microsoft.com/office/officeart/2005/8/layout/process4"/>
    <dgm:cxn modelId="{FA6045F3-28CC-4F9C-A369-B1AC352E19C9}" type="presOf" srcId="{8A4BCB28-AC5C-426E-92C0-48AA71B0541D}" destId="{C2F530A1-B171-4C4B-A502-B4026942B63C}" srcOrd="0" destOrd="0" presId="urn:microsoft.com/office/officeart/2005/8/layout/process4"/>
    <dgm:cxn modelId="{6C30CE8A-5C1C-487B-B1EE-12AA40271A71}" type="presParOf" srcId="{C2F530A1-B171-4C4B-A502-B4026942B63C}" destId="{46402D14-6E9D-4F0F-8D08-D574264F6E49}" srcOrd="0" destOrd="0" presId="urn:microsoft.com/office/officeart/2005/8/layout/process4"/>
    <dgm:cxn modelId="{82040186-B187-4156-85F0-8C8E341FE5E2}" type="presParOf" srcId="{46402D14-6E9D-4F0F-8D08-D574264F6E49}" destId="{30285FFE-F950-4731-9FA8-A090FF67CC8D}" srcOrd="0" destOrd="0" presId="urn:microsoft.com/office/officeart/2005/8/layout/process4"/>
    <dgm:cxn modelId="{55F02D73-6883-4400-BAA0-DCAC2EFB3957}" type="presParOf" srcId="{C2F530A1-B171-4C4B-A502-B4026942B63C}" destId="{996C0206-9125-48A2-B27F-3A0CCD60B7DD}" srcOrd="1" destOrd="0" presId="urn:microsoft.com/office/officeart/2005/8/layout/process4"/>
    <dgm:cxn modelId="{62BEA52C-154D-4784-97D8-46170071CF56}" type="presParOf" srcId="{C2F530A1-B171-4C4B-A502-B4026942B63C}" destId="{50FF654C-B49B-4CF5-AE38-2D2A989070B9}" srcOrd="2" destOrd="0" presId="urn:microsoft.com/office/officeart/2005/8/layout/process4"/>
    <dgm:cxn modelId="{4D0A7D39-661F-42C8-B2E5-C6CF7208DFA5}" type="presParOf" srcId="{50FF654C-B49B-4CF5-AE38-2D2A989070B9}" destId="{19C067C2-A82B-41F6-B7FC-5A12A645DC68}" srcOrd="0" destOrd="0" presId="urn:microsoft.com/office/officeart/2005/8/layout/process4"/>
    <dgm:cxn modelId="{FC4B70A7-2E48-4198-AA86-992117DD4A38}" type="presParOf" srcId="{C2F530A1-B171-4C4B-A502-B4026942B63C}" destId="{7C4470BA-8461-4B4C-9FCB-B15910863EBA}" srcOrd="3" destOrd="0" presId="urn:microsoft.com/office/officeart/2005/8/layout/process4"/>
    <dgm:cxn modelId="{927C5BB1-7820-46B9-9A03-574EDEB1CD02}" type="presParOf" srcId="{C2F530A1-B171-4C4B-A502-B4026942B63C}" destId="{B7DCD8AB-D398-4709-A7D0-75063950B25F}" srcOrd="4" destOrd="0" presId="urn:microsoft.com/office/officeart/2005/8/layout/process4"/>
    <dgm:cxn modelId="{AA8F9B59-EE69-43A8-A99F-7DD9EB4E5137}" type="presParOf" srcId="{B7DCD8AB-D398-4709-A7D0-75063950B25F}" destId="{437FCAA3-2B1C-4CAB-ADCD-7E3D495090C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F7B12D-1C75-440D-AEFC-0E43496ACA9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C8E8B7E-FD4D-458D-8612-D84708866FA6}">
      <dgm:prSet/>
      <dgm:spPr/>
      <dgm:t>
        <a:bodyPr/>
        <a:lstStyle/>
        <a:p>
          <a:r>
            <a:rPr lang="en-US"/>
            <a:t>Increasing Age</a:t>
          </a:r>
        </a:p>
      </dgm:t>
    </dgm:pt>
    <dgm:pt modelId="{A6489581-2643-4A3D-91D9-456EA7E771C6}" type="parTrans" cxnId="{03997430-6731-493E-BFD1-BFB41C6EAFA2}">
      <dgm:prSet/>
      <dgm:spPr/>
      <dgm:t>
        <a:bodyPr/>
        <a:lstStyle/>
        <a:p>
          <a:endParaRPr lang="en-US"/>
        </a:p>
      </dgm:t>
    </dgm:pt>
    <dgm:pt modelId="{929F8AE2-B7BE-4C5D-A88C-DE5D4112D89D}" type="sibTrans" cxnId="{03997430-6731-493E-BFD1-BFB41C6EAFA2}">
      <dgm:prSet/>
      <dgm:spPr/>
      <dgm:t>
        <a:bodyPr/>
        <a:lstStyle/>
        <a:p>
          <a:endParaRPr lang="en-US"/>
        </a:p>
      </dgm:t>
    </dgm:pt>
    <dgm:pt modelId="{0485A42B-D96C-4DFF-9E4F-B45F410FA8D9}">
      <dgm:prSet/>
      <dgm:spPr/>
      <dgm:t>
        <a:bodyPr/>
        <a:lstStyle/>
        <a:p>
          <a:r>
            <a:rPr lang="en-US"/>
            <a:t>Alcohol Use</a:t>
          </a:r>
        </a:p>
      </dgm:t>
    </dgm:pt>
    <dgm:pt modelId="{04978F1D-FB17-4452-B497-1F52B1942805}" type="parTrans" cxnId="{5F3FEEF1-2B34-4A42-82F4-488F4BF9F6DD}">
      <dgm:prSet/>
      <dgm:spPr/>
      <dgm:t>
        <a:bodyPr/>
        <a:lstStyle/>
        <a:p>
          <a:endParaRPr lang="en-US"/>
        </a:p>
      </dgm:t>
    </dgm:pt>
    <dgm:pt modelId="{3C508E1D-ADC6-4546-9E06-E04FCE872D25}" type="sibTrans" cxnId="{5F3FEEF1-2B34-4A42-82F4-488F4BF9F6DD}">
      <dgm:prSet/>
      <dgm:spPr/>
      <dgm:t>
        <a:bodyPr/>
        <a:lstStyle/>
        <a:p>
          <a:endParaRPr lang="en-US"/>
        </a:p>
      </dgm:t>
    </dgm:pt>
    <dgm:pt modelId="{B530B629-B83B-4614-960B-7CF247B7489C}">
      <dgm:prSet/>
      <dgm:spPr/>
      <dgm:t>
        <a:bodyPr/>
        <a:lstStyle/>
        <a:p>
          <a:r>
            <a:rPr lang="en-US"/>
            <a:t>Family History of High BP</a:t>
          </a:r>
        </a:p>
      </dgm:t>
    </dgm:pt>
    <dgm:pt modelId="{8236E604-AE01-4E8E-B92C-D288F17D4C52}" type="parTrans" cxnId="{19BC6954-F35D-4250-A3B2-D991D973E488}">
      <dgm:prSet/>
      <dgm:spPr/>
      <dgm:t>
        <a:bodyPr/>
        <a:lstStyle/>
        <a:p>
          <a:endParaRPr lang="en-US"/>
        </a:p>
      </dgm:t>
    </dgm:pt>
    <dgm:pt modelId="{F137FCBD-063E-48D3-9713-FE5F05775396}" type="sibTrans" cxnId="{19BC6954-F35D-4250-A3B2-D991D973E488}">
      <dgm:prSet/>
      <dgm:spPr/>
      <dgm:t>
        <a:bodyPr/>
        <a:lstStyle/>
        <a:p>
          <a:endParaRPr lang="en-US"/>
        </a:p>
      </dgm:t>
    </dgm:pt>
    <dgm:pt modelId="{1E9D71E7-84F6-477C-9997-00E1ACB81FAA}">
      <dgm:prSet/>
      <dgm:spPr/>
      <dgm:t>
        <a:bodyPr/>
        <a:lstStyle/>
        <a:p>
          <a:r>
            <a:rPr lang="en-US"/>
            <a:t>Race – African Americans are at a higher risk</a:t>
          </a:r>
        </a:p>
      </dgm:t>
    </dgm:pt>
    <dgm:pt modelId="{F7428E84-CFEF-4DF9-B961-3F728BED2C49}" type="parTrans" cxnId="{35890543-8D4D-43F3-AA1D-26A5F5C9EA91}">
      <dgm:prSet/>
      <dgm:spPr/>
      <dgm:t>
        <a:bodyPr/>
        <a:lstStyle/>
        <a:p>
          <a:endParaRPr lang="en-US"/>
        </a:p>
      </dgm:t>
    </dgm:pt>
    <dgm:pt modelId="{61286445-F797-4553-B3A0-B49FCD01C38A}" type="sibTrans" cxnId="{35890543-8D4D-43F3-AA1D-26A5F5C9EA91}">
      <dgm:prSet/>
      <dgm:spPr/>
      <dgm:t>
        <a:bodyPr/>
        <a:lstStyle/>
        <a:p>
          <a:endParaRPr lang="en-US"/>
        </a:p>
      </dgm:t>
    </dgm:pt>
    <dgm:pt modelId="{CB99AF48-E80B-403C-8991-D5D39F44F406}">
      <dgm:prSet/>
      <dgm:spPr/>
      <dgm:t>
        <a:bodyPr/>
        <a:lstStyle/>
        <a:p>
          <a:r>
            <a:rPr lang="en-US"/>
            <a:t>Sedentary Lifestyle</a:t>
          </a:r>
        </a:p>
      </dgm:t>
    </dgm:pt>
    <dgm:pt modelId="{90ADA7F8-A4DC-4A40-91B2-C33C945FA115}" type="parTrans" cxnId="{20106DDC-423D-4EC7-81C4-E965CA2C7D42}">
      <dgm:prSet/>
      <dgm:spPr/>
      <dgm:t>
        <a:bodyPr/>
        <a:lstStyle/>
        <a:p>
          <a:endParaRPr lang="en-US"/>
        </a:p>
      </dgm:t>
    </dgm:pt>
    <dgm:pt modelId="{8B5876A5-7DC5-423E-A467-1C0FA68D911E}" type="sibTrans" cxnId="{20106DDC-423D-4EC7-81C4-E965CA2C7D42}">
      <dgm:prSet/>
      <dgm:spPr/>
      <dgm:t>
        <a:bodyPr/>
        <a:lstStyle/>
        <a:p>
          <a:endParaRPr lang="en-US"/>
        </a:p>
      </dgm:t>
    </dgm:pt>
    <dgm:pt modelId="{B9555D15-C86E-40B7-9082-B7BC16E3976E}">
      <dgm:prSet/>
      <dgm:spPr/>
      <dgm:t>
        <a:bodyPr/>
        <a:lstStyle/>
        <a:p>
          <a:r>
            <a:rPr lang="en-US"/>
            <a:t>High Salt Diet</a:t>
          </a:r>
        </a:p>
      </dgm:t>
    </dgm:pt>
    <dgm:pt modelId="{8592A07F-266D-45EB-B2D3-15C6E92221E4}" type="parTrans" cxnId="{A2202141-A148-43AF-AEE7-E95B251052BF}">
      <dgm:prSet/>
      <dgm:spPr/>
      <dgm:t>
        <a:bodyPr/>
        <a:lstStyle/>
        <a:p>
          <a:endParaRPr lang="en-US"/>
        </a:p>
      </dgm:t>
    </dgm:pt>
    <dgm:pt modelId="{27133121-F0F7-42C0-9CA3-779336FABA28}" type="sibTrans" cxnId="{A2202141-A148-43AF-AEE7-E95B251052BF}">
      <dgm:prSet/>
      <dgm:spPr/>
      <dgm:t>
        <a:bodyPr/>
        <a:lstStyle/>
        <a:p>
          <a:endParaRPr lang="en-US"/>
        </a:p>
      </dgm:t>
    </dgm:pt>
    <dgm:pt modelId="{844DBAAC-17F9-49E9-8E3A-901C83103919}">
      <dgm:prSet/>
      <dgm:spPr/>
      <dgm:t>
        <a:bodyPr/>
        <a:lstStyle/>
        <a:p>
          <a:r>
            <a:rPr lang="en-US"/>
            <a:t>Smoking</a:t>
          </a:r>
        </a:p>
      </dgm:t>
    </dgm:pt>
    <dgm:pt modelId="{1DCAA0BD-9FE2-46DB-8573-2CAA76B98246}" type="parTrans" cxnId="{19AF0BDF-FE87-468A-BE0E-A07BB1FE4A2E}">
      <dgm:prSet/>
      <dgm:spPr/>
      <dgm:t>
        <a:bodyPr/>
        <a:lstStyle/>
        <a:p>
          <a:endParaRPr lang="en-US"/>
        </a:p>
      </dgm:t>
    </dgm:pt>
    <dgm:pt modelId="{0CE59041-0966-4274-B768-E2BC867411DF}" type="sibTrans" cxnId="{19AF0BDF-FE87-468A-BE0E-A07BB1FE4A2E}">
      <dgm:prSet/>
      <dgm:spPr/>
      <dgm:t>
        <a:bodyPr/>
        <a:lstStyle/>
        <a:p>
          <a:endParaRPr lang="en-US"/>
        </a:p>
      </dgm:t>
    </dgm:pt>
    <dgm:pt modelId="{E20A8A35-59FE-4F65-9380-676BEB09F8F6}">
      <dgm:prSet/>
      <dgm:spPr/>
      <dgm:t>
        <a:bodyPr/>
        <a:lstStyle/>
        <a:p>
          <a:r>
            <a:rPr lang="en-US"/>
            <a:t>Stress</a:t>
          </a:r>
        </a:p>
      </dgm:t>
    </dgm:pt>
    <dgm:pt modelId="{560B2A66-A710-4042-9AC5-645576B81ECC}" type="parTrans" cxnId="{B31C22D1-8070-46E0-AD37-226493EFF9B2}">
      <dgm:prSet/>
      <dgm:spPr/>
      <dgm:t>
        <a:bodyPr/>
        <a:lstStyle/>
        <a:p>
          <a:endParaRPr lang="en-US"/>
        </a:p>
      </dgm:t>
    </dgm:pt>
    <dgm:pt modelId="{E661CEFF-8915-492E-89DB-0704FA7920A9}" type="sibTrans" cxnId="{B31C22D1-8070-46E0-AD37-226493EFF9B2}">
      <dgm:prSet/>
      <dgm:spPr/>
      <dgm:t>
        <a:bodyPr/>
        <a:lstStyle/>
        <a:p>
          <a:endParaRPr lang="en-US"/>
        </a:p>
      </dgm:t>
    </dgm:pt>
    <dgm:pt modelId="{E3DFE2DD-2CE1-413A-90E2-74508383508E}">
      <dgm:prSet/>
      <dgm:spPr/>
      <dgm:t>
        <a:bodyPr/>
        <a:lstStyle/>
        <a:p>
          <a:r>
            <a:rPr lang="en-US"/>
            <a:t>Overweight</a:t>
          </a:r>
        </a:p>
      </dgm:t>
    </dgm:pt>
    <dgm:pt modelId="{54F9568C-5153-49CD-A39A-02404DD57721}" type="parTrans" cxnId="{478CBF94-574D-4039-8B95-C8427B2173F5}">
      <dgm:prSet/>
      <dgm:spPr/>
      <dgm:t>
        <a:bodyPr/>
        <a:lstStyle/>
        <a:p>
          <a:endParaRPr lang="en-US"/>
        </a:p>
      </dgm:t>
    </dgm:pt>
    <dgm:pt modelId="{90512021-25E4-4F94-9E7E-0AA0579FE13A}" type="sibTrans" cxnId="{478CBF94-574D-4039-8B95-C8427B2173F5}">
      <dgm:prSet/>
      <dgm:spPr/>
      <dgm:t>
        <a:bodyPr/>
        <a:lstStyle/>
        <a:p>
          <a:endParaRPr lang="en-US"/>
        </a:p>
      </dgm:t>
    </dgm:pt>
    <dgm:pt modelId="{0B34FF11-0599-48E1-AED4-11C3EE51BC33}">
      <dgm:prSet/>
      <dgm:spPr/>
      <dgm:t>
        <a:bodyPr/>
        <a:lstStyle/>
        <a:p>
          <a:r>
            <a:rPr lang="en-US"/>
            <a:t>Existing Medical Conditions Such As: Diabetes, Gout, Kidney Disease, Depression</a:t>
          </a:r>
        </a:p>
      </dgm:t>
    </dgm:pt>
    <dgm:pt modelId="{0452DFAC-6CC3-4B88-A168-6AEB3043E526}" type="parTrans" cxnId="{07DA995F-DFF2-487E-A53B-1C9636B14AD2}">
      <dgm:prSet/>
      <dgm:spPr/>
      <dgm:t>
        <a:bodyPr/>
        <a:lstStyle/>
        <a:p>
          <a:endParaRPr lang="en-US"/>
        </a:p>
      </dgm:t>
    </dgm:pt>
    <dgm:pt modelId="{C4CDE3FA-F18F-41C4-85D7-AB71FC97F783}" type="sibTrans" cxnId="{07DA995F-DFF2-487E-A53B-1C9636B14AD2}">
      <dgm:prSet/>
      <dgm:spPr/>
      <dgm:t>
        <a:bodyPr/>
        <a:lstStyle/>
        <a:p>
          <a:endParaRPr lang="en-US"/>
        </a:p>
      </dgm:t>
    </dgm:pt>
    <dgm:pt modelId="{EAEF2138-04DA-4691-8496-D1124EDB9D08}" type="pres">
      <dgm:prSet presAssocID="{EFF7B12D-1C75-440D-AEFC-0E43496ACA9B}" presName="diagram" presStyleCnt="0">
        <dgm:presLayoutVars>
          <dgm:dir/>
          <dgm:resizeHandles val="exact"/>
        </dgm:presLayoutVars>
      </dgm:prSet>
      <dgm:spPr/>
    </dgm:pt>
    <dgm:pt modelId="{D932A6AD-E5DE-4A59-ABE4-CF066F062163}" type="pres">
      <dgm:prSet presAssocID="{4C8E8B7E-FD4D-458D-8612-D84708866FA6}" presName="node" presStyleLbl="node1" presStyleIdx="0" presStyleCnt="10">
        <dgm:presLayoutVars>
          <dgm:bulletEnabled val="1"/>
        </dgm:presLayoutVars>
      </dgm:prSet>
      <dgm:spPr/>
    </dgm:pt>
    <dgm:pt modelId="{0768FDCB-F453-44D7-9CC2-7B80D108D845}" type="pres">
      <dgm:prSet presAssocID="{929F8AE2-B7BE-4C5D-A88C-DE5D4112D89D}" presName="sibTrans" presStyleCnt="0"/>
      <dgm:spPr/>
    </dgm:pt>
    <dgm:pt modelId="{76269899-C35D-4A9B-831A-CE4E4A6A3F52}" type="pres">
      <dgm:prSet presAssocID="{0485A42B-D96C-4DFF-9E4F-B45F410FA8D9}" presName="node" presStyleLbl="node1" presStyleIdx="1" presStyleCnt="10">
        <dgm:presLayoutVars>
          <dgm:bulletEnabled val="1"/>
        </dgm:presLayoutVars>
      </dgm:prSet>
      <dgm:spPr/>
    </dgm:pt>
    <dgm:pt modelId="{18230E97-A3DA-4B30-A4DA-6FED116775DE}" type="pres">
      <dgm:prSet presAssocID="{3C508E1D-ADC6-4546-9E06-E04FCE872D25}" presName="sibTrans" presStyleCnt="0"/>
      <dgm:spPr/>
    </dgm:pt>
    <dgm:pt modelId="{98B89DD4-7847-412C-99D9-22D02C45BFD6}" type="pres">
      <dgm:prSet presAssocID="{B530B629-B83B-4614-960B-7CF247B7489C}" presName="node" presStyleLbl="node1" presStyleIdx="2" presStyleCnt="10">
        <dgm:presLayoutVars>
          <dgm:bulletEnabled val="1"/>
        </dgm:presLayoutVars>
      </dgm:prSet>
      <dgm:spPr/>
    </dgm:pt>
    <dgm:pt modelId="{D69CD6A4-1ACC-4144-A599-019170B23D0F}" type="pres">
      <dgm:prSet presAssocID="{F137FCBD-063E-48D3-9713-FE5F05775396}" presName="sibTrans" presStyleCnt="0"/>
      <dgm:spPr/>
    </dgm:pt>
    <dgm:pt modelId="{6FBC3E7E-5226-486D-AD9F-94C9EE7A8C1A}" type="pres">
      <dgm:prSet presAssocID="{1E9D71E7-84F6-477C-9997-00E1ACB81FAA}" presName="node" presStyleLbl="node1" presStyleIdx="3" presStyleCnt="10">
        <dgm:presLayoutVars>
          <dgm:bulletEnabled val="1"/>
        </dgm:presLayoutVars>
      </dgm:prSet>
      <dgm:spPr/>
    </dgm:pt>
    <dgm:pt modelId="{28DE21FA-0FA1-4B34-9B13-A50B97561034}" type="pres">
      <dgm:prSet presAssocID="{61286445-F797-4553-B3A0-B49FCD01C38A}" presName="sibTrans" presStyleCnt="0"/>
      <dgm:spPr/>
    </dgm:pt>
    <dgm:pt modelId="{D1EB7443-5165-4A21-95A8-8B09B027F606}" type="pres">
      <dgm:prSet presAssocID="{CB99AF48-E80B-403C-8991-D5D39F44F406}" presName="node" presStyleLbl="node1" presStyleIdx="4" presStyleCnt="10">
        <dgm:presLayoutVars>
          <dgm:bulletEnabled val="1"/>
        </dgm:presLayoutVars>
      </dgm:prSet>
      <dgm:spPr/>
    </dgm:pt>
    <dgm:pt modelId="{8E8556EA-96D4-4662-BB3A-F2F34615AF5E}" type="pres">
      <dgm:prSet presAssocID="{8B5876A5-7DC5-423E-A467-1C0FA68D911E}" presName="sibTrans" presStyleCnt="0"/>
      <dgm:spPr/>
    </dgm:pt>
    <dgm:pt modelId="{57DEC066-FC8F-418A-99C6-589BD4448867}" type="pres">
      <dgm:prSet presAssocID="{B9555D15-C86E-40B7-9082-B7BC16E3976E}" presName="node" presStyleLbl="node1" presStyleIdx="5" presStyleCnt="10">
        <dgm:presLayoutVars>
          <dgm:bulletEnabled val="1"/>
        </dgm:presLayoutVars>
      </dgm:prSet>
      <dgm:spPr/>
    </dgm:pt>
    <dgm:pt modelId="{C13E9471-B5EC-400D-A8C4-040B800079C5}" type="pres">
      <dgm:prSet presAssocID="{27133121-F0F7-42C0-9CA3-779336FABA28}" presName="sibTrans" presStyleCnt="0"/>
      <dgm:spPr/>
    </dgm:pt>
    <dgm:pt modelId="{81D261D8-55CC-4B5C-9D7D-C8883677A4D9}" type="pres">
      <dgm:prSet presAssocID="{844DBAAC-17F9-49E9-8E3A-901C83103919}" presName="node" presStyleLbl="node1" presStyleIdx="6" presStyleCnt="10">
        <dgm:presLayoutVars>
          <dgm:bulletEnabled val="1"/>
        </dgm:presLayoutVars>
      </dgm:prSet>
      <dgm:spPr/>
    </dgm:pt>
    <dgm:pt modelId="{13927E2F-125B-44CE-B5EA-5FDCE2CF3421}" type="pres">
      <dgm:prSet presAssocID="{0CE59041-0966-4274-B768-E2BC867411DF}" presName="sibTrans" presStyleCnt="0"/>
      <dgm:spPr/>
    </dgm:pt>
    <dgm:pt modelId="{1A109452-FC93-4A97-991C-030624BA17F7}" type="pres">
      <dgm:prSet presAssocID="{E20A8A35-59FE-4F65-9380-676BEB09F8F6}" presName="node" presStyleLbl="node1" presStyleIdx="7" presStyleCnt="10">
        <dgm:presLayoutVars>
          <dgm:bulletEnabled val="1"/>
        </dgm:presLayoutVars>
      </dgm:prSet>
      <dgm:spPr/>
    </dgm:pt>
    <dgm:pt modelId="{39D7070D-805F-4801-A205-0E2F0BE8C9D4}" type="pres">
      <dgm:prSet presAssocID="{E661CEFF-8915-492E-89DB-0704FA7920A9}" presName="sibTrans" presStyleCnt="0"/>
      <dgm:spPr/>
    </dgm:pt>
    <dgm:pt modelId="{A8D3CBF1-B4D5-43C4-B527-7385A803BC75}" type="pres">
      <dgm:prSet presAssocID="{E3DFE2DD-2CE1-413A-90E2-74508383508E}" presName="node" presStyleLbl="node1" presStyleIdx="8" presStyleCnt="10">
        <dgm:presLayoutVars>
          <dgm:bulletEnabled val="1"/>
        </dgm:presLayoutVars>
      </dgm:prSet>
      <dgm:spPr/>
    </dgm:pt>
    <dgm:pt modelId="{B540C1E5-1FEF-4526-8FCA-0B066400026F}" type="pres">
      <dgm:prSet presAssocID="{90512021-25E4-4F94-9E7E-0AA0579FE13A}" presName="sibTrans" presStyleCnt="0"/>
      <dgm:spPr/>
    </dgm:pt>
    <dgm:pt modelId="{0238D904-FC3B-4EC7-A714-8C21DEBADF66}" type="pres">
      <dgm:prSet presAssocID="{0B34FF11-0599-48E1-AED4-11C3EE51BC33}" presName="node" presStyleLbl="node1" presStyleIdx="9" presStyleCnt="10">
        <dgm:presLayoutVars>
          <dgm:bulletEnabled val="1"/>
        </dgm:presLayoutVars>
      </dgm:prSet>
      <dgm:spPr/>
    </dgm:pt>
  </dgm:ptLst>
  <dgm:cxnLst>
    <dgm:cxn modelId="{500C8F18-4E74-4B5C-8738-B3C6C2F4EEC3}" type="presOf" srcId="{844DBAAC-17F9-49E9-8E3A-901C83103919}" destId="{81D261D8-55CC-4B5C-9D7D-C8883677A4D9}" srcOrd="0" destOrd="0" presId="urn:microsoft.com/office/officeart/2005/8/layout/default"/>
    <dgm:cxn modelId="{278A5C27-68A8-4714-A078-4DB3F581DDE8}" type="presOf" srcId="{CB99AF48-E80B-403C-8991-D5D39F44F406}" destId="{D1EB7443-5165-4A21-95A8-8B09B027F606}" srcOrd="0" destOrd="0" presId="urn:microsoft.com/office/officeart/2005/8/layout/default"/>
    <dgm:cxn modelId="{03997430-6731-493E-BFD1-BFB41C6EAFA2}" srcId="{EFF7B12D-1C75-440D-AEFC-0E43496ACA9B}" destId="{4C8E8B7E-FD4D-458D-8612-D84708866FA6}" srcOrd="0" destOrd="0" parTransId="{A6489581-2643-4A3D-91D9-456EA7E771C6}" sibTransId="{929F8AE2-B7BE-4C5D-A88C-DE5D4112D89D}"/>
    <dgm:cxn modelId="{471C093C-B94F-4A82-84F4-718C2836B6F4}" type="presOf" srcId="{4C8E8B7E-FD4D-458D-8612-D84708866FA6}" destId="{D932A6AD-E5DE-4A59-ABE4-CF066F062163}" srcOrd="0" destOrd="0" presId="urn:microsoft.com/office/officeart/2005/8/layout/default"/>
    <dgm:cxn modelId="{07DA995F-DFF2-487E-A53B-1C9636B14AD2}" srcId="{EFF7B12D-1C75-440D-AEFC-0E43496ACA9B}" destId="{0B34FF11-0599-48E1-AED4-11C3EE51BC33}" srcOrd="9" destOrd="0" parTransId="{0452DFAC-6CC3-4B88-A168-6AEB3043E526}" sibTransId="{C4CDE3FA-F18F-41C4-85D7-AB71FC97F783}"/>
    <dgm:cxn modelId="{A2202141-A148-43AF-AEE7-E95B251052BF}" srcId="{EFF7B12D-1C75-440D-AEFC-0E43496ACA9B}" destId="{B9555D15-C86E-40B7-9082-B7BC16E3976E}" srcOrd="5" destOrd="0" parTransId="{8592A07F-266D-45EB-B2D3-15C6E92221E4}" sibTransId="{27133121-F0F7-42C0-9CA3-779336FABA28}"/>
    <dgm:cxn modelId="{35890543-8D4D-43F3-AA1D-26A5F5C9EA91}" srcId="{EFF7B12D-1C75-440D-AEFC-0E43496ACA9B}" destId="{1E9D71E7-84F6-477C-9997-00E1ACB81FAA}" srcOrd="3" destOrd="0" parTransId="{F7428E84-CFEF-4DF9-B961-3F728BED2C49}" sibTransId="{61286445-F797-4553-B3A0-B49FCD01C38A}"/>
    <dgm:cxn modelId="{88836F68-D844-45F5-8E7E-763A3C008F59}" type="presOf" srcId="{0B34FF11-0599-48E1-AED4-11C3EE51BC33}" destId="{0238D904-FC3B-4EC7-A714-8C21DEBADF66}" srcOrd="0" destOrd="0" presId="urn:microsoft.com/office/officeart/2005/8/layout/default"/>
    <dgm:cxn modelId="{CD90C373-2AF4-41A8-A7B1-3B3EEFF5276D}" type="presOf" srcId="{E3DFE2DD-2CE1-413A-90E2-74508383508E}" destId="{A8D3CBF1-B4D5-43C4-B527-7385A803BC75}" srcOrd="0" destOrd="0" presId="urn:microsoft.com/office/officeart/2005/8/layout/default"/>
    <dgm:cxn modelId="{19BC6954-F35D-4250-A3B2-D991D973E488}" srcId="{EFF7B12D-1C75-440D-AEFC-0E43496ACA9B}" destId="{B530B629-B83B-4614-960B-7CF247B7489C}" srcOrd="2" destOrd="0" parTransId="{8236E604-AE01-4E8E-B92C-D288F17D4C52}" sibTransId="{F137FCBD-063E-48D3-9713-FE5F05775396}"/>
    <dgm:cxn modelId="{A1824275-5B35-4EEB-80E1-50DEDE0AD4A5}" type="presOf" srcId="{1E9D71E7-84F6-477C-9997-00E1ACB81FAA}" destId="{6FBC3E7E-5226-486D-AD9F-94C9EE7A8C1A}" srcOrd="0" destOrd="0" presId="urn:microsoft.com/office/officeart/2005/8/layout/default"/>
    <dgm:cxn modelId="{B8498B79-440C-493D-A2B9-8FC573544D31}" type="presOf" srcId="{EFF7B12D-1C75-440D-AEFC-0E43496ACA9B}" destId="{EAEF2138-04DA-4691-8496-D1124EDB9D08}" srcOrd="0" destOrd="0" presId="urn:microsoft.com/office/officeart/2005/8/layout/default"/>
    <dgm:cxn modelId="{478CBF94-574D-4039-8B95-C8427B2173F5}" srcId="{EFF7B12D-1C75-440D-AEFC-0E43496ACA9B}" destId="{E3DFE2DD-2CE1-413A-90E2-74508383508E}" srcOrd="8" destOrd="0" parTransId="{54F9568C-5153-49CD-A39A-02404DD57721}" sibTransId="{90512021-25E4-4F94-9E7E-0AA0579FE13A}"/>
    <dgm:cxn modelId="{B6251EAB-2DDD-4D34-8088-A1A0F5423FC8}" type="presOf" srcId="{B9555D15-C86E-40B7-9082-B7BC16E3976E}" destId="{57DEC066-FC8F-418A-99C6-589BD4448867}" srcOrd="0" destOrd="0" presId="urn:microsoft.com/office/officeart/2005/8/layout/default"/>
    <dgm:cxn modelId="{0AE947AD-5E4A-4502-87CA-D9E072AC23E7}" type="presOf" srcId="{B530B629-B83B-4614-960B-7CF247B7489C}" destId="{98B89DD4-7847-412C-99D9-22D02C45BFD6}" srcOrd="0" destOrd="0" presId="urn:microsoft.com/office/officeart/2005/8/layout/default"/>
    <dgm:cxn modelId="{B31C22D1-8070-46E0-AD37-226493EFF9B2}" srcId="{EFF7B12D-1C75-440D-AEFC-0E43496ACA9B}" destId="{E20A8A35-59FE-4F65-9380-676BEB09F8F6}" srcOrd="7" destOrd="0" parTransId="{560B2A66-A710-4042-9AC5-645576B81ECC}" sibTransId="{E661CEFF-8915-492E-89DB-0704FA7920A9}"/>
    <dgm:cxn modelId="{20106DDC-423D-4EC7-81C4-E965CA2C7D42}" srcId="{EFF7B12D-1C75-440D-AEFC-0E43496ACA9B}" destId="{CB99AF48-E80B-403C-8991-D5D39F44F406}" srcOrd="4" destOrd="0" parTransId="{90ADA7F8-A4DC-4A40-91B2-C33C945FA115}" sibTransId="{8B5876A5-7DC5-423E-A467-1C0FA68D911E}"/>
    <dgm:cxn modelId="{19AF0BDF-FE87-468A-BE0E-A07BB1FE4A2E}" srcId="{EFF7B12D-1C75-440D-AEFC-0E43496ACA9B}" destId="{844DBAAC-17F9-49E9-8E3A-901C83103919}" srcOrd="6" destOrd="0" parTransId="{1DCAA0BD-9FE2-46DB-8573-2CAA76B98246}" sibTransId="{0CE59041-0966-4274-B768-E2BC867411DF}"/>
    <dgm:cxn modelId="{6076F9DF-C82D-4B59-AF3B-1751A0C3DCDA}" type="presOf" srcId="{0485A42B-D96C-4DFF-9E4F-B45F410FA8D9}" destId="{76269899-C35D-4A9B-831A-CE4E4A6A3F52}" srcOrd="0" destOrd="0" presId="urn:microsoft.com/office/officeart/2005/8/layout/default"/>
    <dgm:cxn modelId="{EA35BFE5-4E35-4E9A-8481-9ADAEF74FF1A}" type="presOf" srcId="{E20A8A35-59FE-4F65-9380-676BEB09F8F6}" destId="{1A109452-FC93-4A97-991C-030624BA17F7}" srcOrd="0" destOrd="0" presId="urn:microsoft.com/office/officeart/2005/8/layout/default"/>
    <dgm:cxn modelId="{5F3FEEF1-2B34-4A42-82F4-488F4BF9F6DD}" srcId="{EFF7B12D-1C75-440D-AEFC-0E43496ACA9B}" destId="{0485A42B-D96C-4DFF-9E4F-B45F410FA8D9}" srcOrd="1" destOrd="0" parTransId="{04978F1D-FB17-4452-B497-1F52B1942805}" sibTransId="{3C508E1D-ADC6-4546-9E06-E04FCE872D25}"/>
    <dgm:cxn modelId="{B97F5079-A7AD-415C-836E-553778071DFF}" type="presParOf" srcId="{EAEF2138-04DA-4691-8496-D1124EDB9D08}" destId="{D932A6AD-E5DE-4A59-ABE4-CF066F062163}" srcOrd="0" destOrd="0" presId="urn:microsoft.com/office/officeart/2005/8/layout/default"/>
    <dgm:cxn modelId="{3E1E3CED-44CF-4C6D-9287-5BC3999C223F}" type="presParOf" srcId="{EAEF2138-04DA-4691-8496-D1124EDB9D08}" destId="{0768FDCB-F453-44D7-9CC2-7B80D108D845}" srcOrd="1" destOrd="0" presId="urn:microsoft.com/office/officeart/2005/8/layout/default"/>
    <dgm:cxn modelId="{DB15904E-3222-448F-841D-B02C007775B1}" type="presParOf" srcId="{EAEF2138-04DA-4691-8496-D1124EDB9D08}" destId="{76269899-C35D-4A9B-831A-CE4E4A6A3F52}" srcOrd="2" destOrd="0" presId="urn:microsoft.com/office/officeart/2005/8/layout/default"/>
    <dgm:cxn modelId="{DF7A63F4-255F-42F3-B1DC-7F11B2861D44}" type="presParOf" srcId="{EAEF2138-04DA-4691-8496-D1124EDB9D08}" destId="{18230E97-A3DA-4B30-A4DA-6FED116775DE}" srcOrd="3" destOrd="0" presId="urn:microsoft.com/office/officeart/2005/8/layout/default"/>
    <dgm:cxn modelId="{35070843-BC53-4AC9-93DB-C85CE5DEED7E}" type="presParOf" srcId="{EAEF2138-04DA-4691-8496-D1124EDB9D08}" destId="{98B89DD4-7847-412C-99D9-22D02C45BFD6}" srcOrd="4" destOrd="0" presId="urn:microsoft.com/office/officeart/2005/8/layout/default"/>
    <dgm:cxn modelId="{AD479E2C-A9CE-46B4-8505-949C1F4AE8F6}" type="presParOf" srcId="{EAEF2138-04DA-4691-8496-D1124EDB9D08}" destId="{D69CD6A4-1ACC-4144-A599-019170B23D0F}" srcOrd="5" destOrd="0" presId="urn:microsoft.com/office/officeart/2005/8/layout/default"/>
    <dgm:cxn modelId="{633647F9-9B87-4E9D-8543-305468BB4E34}" type="presParOf" srcId="{EAEF2138-04DA-4691-8496-D1124EDB9D08}" destId="{6FBC3E7E-5226-486D-AD9F-94C9EE7A8C1A}" srcOrd="6" destOrd="0" presId="urn:microsoft.com/office/officeart/2005/8/layout/default"/>
    <dgm:cxn modelId="{AB5A5735-F760-4C9F-8882-823671214CD4}" type="presParOf" srcId="{EAEF2138-04DA-4691-8496-D1124EDB9D08}" destId="{28DE21FA-0FA1-4B34-9B13-A50B97561034}" srcOrd="7" destOrd="0" presId="urn:microsoft.com/office/officeart/2005/8/layout/default"/>
    <dgm:cxn modelId="{B5581759-D3DB-4A3C-8AA3-AF5A26BA3A31}" type="presParOf" srcId="{EAEF2138-04DA-4691-8496-D1124EDB9D08}" destId="{D1EB7443-5165-4A21-95A8-8B09B027F606}" srcOrd="8" destOrd="0" presId="urn:microsoft.com/office/officeart/2005/8/layout/default"/>
    <dgm:cxn modelId="{1F7C84B4-5CE3-423D-8CAC-DAC0914A0E50}" type="presParOf" srcId="{EAEF2138-04DA-4691-8496-D1124EDB9D08}" destId="{8E8556EA-96D4-4662-BB3A-F2F34615AF5E}" srcOrd="9" destOrd="0" presId="urn:microsoft.com/office/officeart/2005/8/layout/default"/>
    <dgm:cxn modelId="{5A271B0E-402A-40FE-BFD8-C86CD090317B}" type="presParOf" srcId="{EAEF2138-04DA-4691-8496-D1124EDB9D08}" destId="{57DEC066-FC8F-418A-99C6-589BD4448867}" srcOrd="10" destOrd="0" presId="urn:microsoft.com/office/officeart/2005/8/layout/default"/>
    <dgm:cxn modelId="{77BF814E-2F24-4E35-800A-FC956AA35973}" type="presParOf" srcId="{EAEF2138-04DA-4691-8496-D1124EDB9D08}" destId="{C13E9471-B5EC-400D-A8C4-040B800079C5}" srcOrd="11" destOrd="0" presId="urn:microsoft.com/office/officeart/2005/8/layout/default"/>
    <dgm:cxn modelId="{FF630124-E596-47ED-B6FB-ADA4D30CE81D}" type="presParOf" srcId="{EAEF2138-04DA-4691-8496-D1124EDB9D08}" destId="{81D261D8-55CC-4B5C-9D7D-C8883677A4D9}" srcOrd="12" destOrd="0" presId="urn:microsoft.com/office/officeart/2005/8/layout/default"/>
    <dgm:cxn modelId="{888C06B8-E40C-4350-AE8E-A1E9A42BDFF3}" type="presParOf" srcId="{EAEF2138-04DA-4691-8496-D1124EDB9D08}" destId="{13927E2F-125B-44CE-B5EA-5FDCE2CF3421}" srcOrd="13" destOrd="0" presId="urn:microsoft.com/office/officeart/2005/8/layout/default"/>
    <dgm:cxn modelId="{0F95C906-2A50-4079-88B3-C7CDFDA8C488}" type="presParOf" srcId="{EAEF2138-04DA-4691-8496-D1124EDB9D08}" destId="{1A109452-FC93-4A97-991C-030624BA17F7}" srcOrd="14" destOrd="0" presId="urn:microsoft.com/office/officeart/2005/8/layout/default"/>
    <dgm:cxn modelId="{607845A1-B9DE-4253-B988-A47243F53250}" type="presParOf" srcId="{EAEF2138-04DA-4691-8496-D1124EDB9D08}" destId="{39D7070D-805F-4801-A205-0E2F0BE8C9D4}" srcOrd="15" destOrd="0" presId="urn:microsoft.com/office/officeart/2005/8/layout/default"/>
    <dgm:cxn modelId="{5BD1C1BC-1AB8-4F9A-9F9F-23EEBD91A8A0}" type="presParOf" srcId="{EAEF2138-04DA-4691-8496-D1124EDB9D08}" destId="{A8D3CBF1-B4D5-43C4-B527-7385A803BC75}" srcOrd="16" destOrd="0" presId="urn:microsoft.com/office/officeart/2005/8/layout/default"/>
    <dgm:cxn modelId="{C3983F57-3566-4128-BDCC-4447D273F44B}" type="presParOf" srcId="{EAEF2138-04DA-4691-8496-D1124EDB9D08}" destId="{B540C1E5-1FEF-4526-8FCA-0B066400026F}" srcOrd="17" destOrd="0" presId="urn:microsoft.com/office/officeart/2005/8/layout/default"/>
    <dgm:cxn modelId="{F1125DD8-65A3-4184-95B7-045085C80550}" type="presParOf" srcId="{EAEF2138-04DA-4691-8496-D1124EDB9D08}" destId="{0238D904-FC3B-4EC7-A714-8C21DEBADF6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8AFC88-613A-43A8-8DA9-EC82BE9AFDD0}"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60322FF-18CA-4364-BCBF-84EA93F22E85}">
      <dgm:prSet/>
      <dgm:spPr/>
      <dgm:t>
        <a:bodyPr/>
        <a:lstStyle/>
        <a:p>
          <a:r>
            <a:rPr lang="en-US" dirty="0"/>
            <a:t>Lifestyle Changes:</a:t>
          </a:r>
        </a:p>
      </dgm:t>
    </dgm:pt>
    <dgm:pt modelId="{08E5FD8A-B4F8-4818-BF48-CD07A996EB9B}" type="parTrans" cxnId="{19ED4732-8171-4075-B37F-789CB9617DD0}">
      <dgm:prSet/>
      <dgm:spPr/>
      <dgm:t>
        <a:bodyPr/>
        <a:lstStyle/>
        <a:p>
          <a:endParaRPr lang="en-US"/>
        </a:p>
      </dgm:t>
    </dgm:pt>
    <dgm:pt modelId="{1DE3DA16-CAAC-4E74-B09C-7DAE22B92C08}" type="sibTrans" cxnId="{19ED4732-8171-4075-B37F-789CB9617DD0}">
      <dgm:prSet/>
      <dgm:spPr/>
      <dgm:t>
        <a:bodyPr/>
        <a:lstStyle/>
        <a:p>
          <a:endParaRPr lang="en-US"/>
        </a:p>
      </dgm:t>
    </dgm:pt>
    <dgm:pt modelId="{4DE72359-E63B-404C-A4FC-7D0B7ADA137B}">
      <dgm:prSet/>
      <dgm:spPr/>
      <dgm:t>
        <a:bodyPr/>
        <a:lstStyle/>
        <a:p>
          <a:r>
            <a:rPr lang="en-US"/>
            <a:t>Low-fat, low sodium diet with whole grains, vegetables, and fruits</a:t>
          </a:r>
        </a:p>
      </dgm:t>
    </dgm:pt>
    <dgm:pt modelId="{675687D0-B1F1-4D1B-AAAA-7D293BCF151C}" type="parTrans" cxnId="{616ED02D-0503-411A-9FFF-83C26DFFF1A4}">
      <dgm:prSet/>
      <dgm:spPr/>
      <dgm:t>
        <a:bodyPr/>
        <a:lstStyle/>
        <a:p>
          <a:endParaRPr lang="en-US"/>
        </a:p>
      </dgm:t>
    </dgm:pt>
    <dgm:pt modelId="{C3B29AF9-6034-4FDE-A6C7-9A65D66ACCE8}" type="sibTrans" cxnId="{616ED02D-0503-411A-9FFF-83C26DFFF1A4}">
      <dgm:prSet/>
      <dgm:spPr/>
      <dgm:t>
        <a:bodyPr/>
        <a:lstStyle/>
        <a:p>
          <a:endParaRPr lang="en-US"/>
        </a:p>
      </dgm:t>
    </dgm:pt>
    <dgm:pt modelId="{CB28082E-91BD-4C5C-BC7C-32545BF85C34}">
      <dgm:prSet/>
      <dgm:spPr/>
      <dgm:t>
        <a:bodyPr/>
        <a:lstStyle/>
        <a:p>
          <a:r>
            <a:rPr lang="en-US"/>
            <a:t>Regular exercise</a:t>
          </a:r>
        </a:p>
      </dgm:t>
    </dgm:pt>
    <dgm:pt modelId="{A760D00D-29FD-4BD9-920F-4AA0035947CA}" type="parTrans" cxnId="{A82F24A6-5DE9-45C8-BA8F-A89A950CC751}">
      <dgm:prSet/>
      <dgm:spPr/>
      <dgm:t>
        <a:bodyPr/>
        <a:lstStyle/>
        <a:p>
          <a:endParaRPr lang="en-US"/>
        </a:p>
      </dgm:t>
    </dgm:pt>
    <dgm:pt modelId="{80B1C364-3FD7-4258-9DD1-B5AC15D8090D}" type="sibTrans" cxnId="{A82F24A6-5DE9-45C8-BA8F-A89A950CC751}">
      <dgm:prSet/>
      <dgm:spPr/>
      <dgm:t>
        <a:bodyPr/>
        <a:lstStyle/>
        <a:p>
          <a:endParaRPr lang="en-US"/>
        </a:p>
      </dgm:t>
    </dgm:pt>
    <dgm:pt modelId="{668D28E7-D6F1-4D6A-9F6F-60860E570DA8}">
      <dgm:prSet/>
      <dgm:spPr/>
      <dgm:t>
        <a:bodyPr/>
        <a:lstStyle/>
        <a:p>
          <a:r>
            <a:rPr lang="en-US"/>
            <a:t>Maintaining a healthy weight</a:t>
          </a:r>
        </a:p>
      </dgm:t>
    </dgm:pt>
    <dgm:pt modelId="{43D6E867-63E3-4882-9DA6-0498DD790477}" type="parTrans" cxnId="{008C8506-C164-4F36-A3E9-6A2A33DE48DF}">
      <dgm:prSet/>
      <dgm:spPr/>
      <dgm:t>
        <a:bodyPr/>
        <a:lstStyle/>
        <a:p>
          <a:endParaRPr lang="en-US"/>
        </a:p>
      </dgm:t>
    </dgm:pt>
    <dgm:pt modelId="{371949B3-4B76-4C08-9FAB-8AEF9B27B43C}" type="sibTrans" cxnId="{008C8506-C164-4F36-A3E9-6A2A33DE48DF}">
      <dgm:prSet/>
      <dgm:spPr/>
      <dgm:t>
        <a:bodyPr/>
        <a:lstStyle/>
        <a:p>
          <a:endParaRPr lang="en-US"/>
        </a:p>
      </dgm:t>
    </dgm:pt>
    <dgm:pt modelId="{0E5D5772-A910-40C3-B4D8-8FB04E6D4DFD}">
      <dgm:prSet/>
      <dgm:spPr/>
      <dgm:t>
        <a:bodyPr/>
        <a:lstStyle/>
        <a:p>
          <a:r>
            <a:rPr lang="en-US"/>
            <a:t>Reducing or eliminating alcohol and caffeine</a:t>
          </a:r>
        </a:p>
      </dgm:t>
    </dgm:pt>
    <dgm:pt modelId="{84D660FC-E83D-40F2-A6FB-E9F98313DE51}" type="parTrans" cxnId="{2FF5D7B9-310A-4BDE-A3DD-0D901CAD7CA8}">
      <dgm:prSet/>
      <dgm:spPr/>
      <dgm:t>
        <a:bodyPr/>
        <a:lstStyle/>
        <a:p>
          <a:endParaRPr lang="en-US"/>
        </a:p>
      </dgm:t>
    </dgm:pt>
    <dgm:pt modelId="{EE578AD7-5CFB-4C13-896B-F93ACF9CE86B}" type="sibTrans" cxnId="{2FF5D7B9-310A-4BDE-A3DD-0D901CAD7CA8}">
      <dgm:prSet/>
      <dgm:spPr/>
      <dgm:t>
        <a:bodyPr/>
        <a:lstStyle/>
        <a:p>
          <a:endParaRPr lang="en-US"/>
        </a:p>
      </dgm:t>
    </dgm:pt>
    <dgm:pt modelId="{30F1E3C1-FA33-439B-BD98-B8F37B21EC09}">
      <dgm:prSet/>
      <dgm:spPr/>
      <dgm:t>
        <a:bodyPr/>
        <a:lstStyle/>
        <a:p>
          <a:r>
            <a:rPr lang="en-US"/>
            <a:t>Not smoking</a:t>
          </a:r>
        </a:p>
      </dgm:t>
    </dgm:pt>
    <dgm:pt modelId="{89048EC0-5387-4424-90BC-2D8433046DB3}" type="parTrans" cxnId="{E3CC6D79-9D0F-464E-A5F6-AC33775B55FA}">
      <dgm:prSet/>
      <dgm:spPr/>
      <dgm:t>
        <a:bodyPr/>
        <a:lstStyle/>
        <a:p>
          <a:endParaRPr lang="en-US"/>
        </a:p>
      </dgm:t>
    </dgm:pt>
    <dgm:pt modelId="{54E782E7-6860-4BE0-A0F5-2B322A7E68B9}" type="sibTrans" cxnId="{E3CC6D79-9D0F-464E-A5F6-AC33775B55FA}">
      <dgm:prSet/>
      <dgm:spPr/>
      <dgm:t>
        <a:bodyPr/>
        <a:lstStyle/>
        <a:p>
          <a:endParaRPr lang="en-US"/>
        </a:p>
      </dgm:t>
    </dgm:pt>
    <dgm:pt modelId="{2ADA69B3-FCC9-42CD-8B7E-92FCEEA76AC9}">
      <dgm:prSet/>
      <dgm:spPr/>
      <dgm:t>
        <a:bodyPr/>
        <a:lstStyle/>
        <a:p>
          <a:r>
            <a:rPr lang="en-US"/>
            <a:t>If lifestyle changes don’t lower your blood pressure, your healthcare provider can discuss medications to treat you.</a:t>
          </a:r>
        </a:p>
      </dgm:t>
    </dgm:pt>
    <dgm:pt modelId="{84CDE889-2958-4B95-94DC-296C7616B672}" type="parTrans" cxnId="{886CDCC9-8F5F-456F-8CDD-8DA743E52FB9}">
      <dgm:prSet/>
      <dgm:spPr/>
      <dgm:t>
        <a:bodyPr/>
        <a:lstStyle/>
        <a:p>
          <a:endParaRPr lang="en-US"/>
        </a:p>
      </dgm:t>
    </dgm:pt>
    <dgm:pt modelId="{DE619F10-ABF1-47A7-BC59-D95CB83E9087}" type="sibTrans" cxnId="{886CDCC9-8F5F-456F-8CDD-8DA743E52FB9}">
      <dgm:prSet/>
      <dgm:spPr/>
      <dgm:t>
        <a:bodyPr/>
        <a:lstStyle/>
        <a:p>
          <a:endParaRPr lang="en-US"/>
        </a:p>
      </dgm:t>
    </dgm:pt>
    <dgm:pt modelId="{E8293C59-7F0E-412E-B2A9-5133F9BA6523}" type="pres">
      <dgm:prSet presAssocID="{808AFC88-613A-43A8-8DA9-EC82BE9AFDD0}" presName="Name0" presStyleCnt="0">
        <dgm:presLayoutVars>
          <dgm:dir/>
          <dgm:animLvl val="lvl"/>
          <dgm:resizeHandles val="exact"/>
        </dgm:presLayoutVars>
      </dgm:prSet>
      <dgm:spPr/>
    </dgm:pt>
    <dgm:pt modelId="{13E61226-3C75-4193-9DB6-27B6B97B4489}" type="pres">
      <dgm:prSet presAssocID="{2ADA69B3-FCC9-42CD-8B7E-92FCEEA76AC9}" presName="boxAndChildren" presStyleCnt="0"/>
      <dgm:spPr/>
    </dgm:pt>
    <dgm:pt modelId="{EA5807D5-441D-490B-941B-8648ED7E8542}" type="pres">
      <dgm:prSet presAssocID="{2ADA69B3-FCC9-42CD-8B7E-92FCEEA76AC9}" presName="parentTextBox" presStyleLbl="node1" presStyleIdx="0" presStyleCnt="2"/>
      <dgm:spPr/>
    </dgm:pt>
    <dgm:pt modelId="{0A810421-DBE8-41D1-998E-2A3601966406}" type="pres">
      <dgm:prSet presAssocID="{1DE3DA16-CAAC-4E74-B09C-7DAE22B92C08}" presName="sp" presStyleCnt="0"/>
      <dgm:spPr/>
    </dgm:pt>
    <dgm:pt modelId="{4474EBC4-25C4-428D-AC18-B53E112DCE87}" type="pres">
      <dgm:prSet presAssocID="{360322FF-18CA-4364-BCBF-84EA93F22E85}" presName="arrowAndChildren" presStyleCnt="0"/>
      <dgm:spPr/>
    </dgm:pt>
    <dgm:pt modelId="{E1511A3F-F1F4-4678-94EB-F88F8F2DD8E9}" type="pres">
      <dgm:prSet presAssocID="{360322FF-18CA-4364-BCBF-84EA93F22E85}" presName="parentTextArrow" presStyleLbl="node1" presStyleIdx="0" presStyleCnt="2"/>
      <dgm:spPr/>
    </dgm:pt>
    <dgm:pt modelId="{0E054598-8EB3-4A6C-AD2D-18CC56A5C5B4}" type="pres">
      <dgm:prSet presAssocID="{360322FF-18CA-4364-BCBF-84EA93F22E85}" presName="arrow" presStyleLbl="node1" presStyleIdx="1" presStyleCnt="2"/>
      <dgm:spPr/>
    </dgm:pt>
    <dgm:pt modelId="{76D33202-D044-479F-8846-27977619B2F7}" type="pres">
      <dgm:prSet presAssocID="{360322FF-18CA-4364-BCBF-84EA93F22E85}" presName="descendantArrow" presStyleCnt="0"/>
      <dgm:spPr/>
    </dgm:pt>
    <dgm:pt modelId="{D2EB096C-26E1-4AD2-B9FE-93CA11F0C941}" type="pres">
      <dgm:prSet presAssocID="{4DE72359-E63B-404C-A4FC-7D0B7ADA137B}" presName="childTextArrow" presStyleLbl="fgAccFollowNode1" presStyleIdx="0" presStyleCnt="5">
        <dgm:presLayoutVars>
          <dgm:bulletEnabled val="1"/>
        </dgm:presLayoutVars>
      </dgm:prSet>
      <dgm:spPr/>
    </dgm:pt>
    <dgm:pt modelId="{5B3C391F-B5CF-4D04-8B28-40BB2BF27F60}" type="pres">
      <dgm:prSet presAssocID="{CB28082E-91BD-4C5C-BC7C-32545BF85C34}" presName="childTextArrow" presStyleLbl="fgAccFollowNode1" presStyleIdx="1" presStyleCnt="5">
        <dgm:presLayoutVars>
          <dgm:bulletEnabled val="1"/>
        </dgm:presLayoutVars>
      </dgm:prSet>
      <dgm:spPr/>
    </dgm:pt>
    <dgm:pt modelId="{95AEA2DE-E1AF-43D7-97A5-10917D60F962}" type="pres">
      <dgm:prSet presAssocID="{668D28E7-D6F1-4D6A-9F6F-60860E570DA8}" presName="childTextArrow" presStyleLbl="fgAccFollowNode1" presStyleIdx="2" presStyleCnt="5">
        <dgm:presLayoutVars>
          <dgm:bulletEnabled val="1"/>
        </dgm:presLayoutVars>
      </dgm:prSet>
      <dgm:spPr/>
    </dgm:pt>
    <dgm:pt modelId="{3929C31F-147A-44B6-8D43-F583E664C3BC}" type="pres">
      <dgm:prSet presAssocID="{0E5D5772-A910-40C3-B4D8-8FB04E6D4DFD}" presName="childTextArrow" presStyleLbl="fgAccFollowNode1" presStyleIdx="3" presStyleCnt="5">
        <dgm:presLayoutVars>
          <dgm:bulletEnabled val="1"/>
        </dgm:presLayoutVars>
      </dgm:prSet>
      <dgm:spPr/>
    </dgm:pt>
    <dgm:pt modelId="{BA7239FB-6A7E-4595-83A0-C8A6F499DAE9}" type="pres">
      <dgm:prSet presAssocID="{30F1E3C1-FA33-439B-BD98-B8F37B21EC09}" presName="childTextArrow" presStyleLbl="fgAccFollowNode1" presStyleIdx="4" presStyleCnt="5">
        <dgm:presLayoutVars>
          <dgm:bulletEnabled val="1"/>
        </dgm:presLayoutVars>
      </dgm:prSet>
      <dgm:spPr/>
    </dgm:pt>
  </dgm:ptLst>
  <dgm:cxnLst>
    <dgm:cxn modelId="{008C8506-C164-4F36-A3E9-6A2A33DE48DF}" srcId="{360322FF-18CA-4364-BCBF-84EA93F22E85}" destId="{668D28E7-D6F1-4D6A-9F6F-60860E570DA8}" srcOrd="2" destOrd="0" parTransId="{43D6E867-63E3-4882-9DA6-0498DD790477}" sibTransId="{371949B3-4B76-4C08-9FAB-8AEF9B27B43C}"/>
    <dgm:cxn modelId="{616ED02D-0503-411A-9FFF-83C26DFFF1A4}" srcId="{360322FF-18CA-4364-BCBF-84EA93F22E85}" destId="{4DE72359-E63B-404C-A4FC-7D0B7ADA137B}" srcOrd="0" destOrd="0" parTransId="{675687D0-B1F1-4D1B-AAAA-7D293BCF151C}" sibTransId="{C3B29AF9-6034-4FDE-A6C7-9A65D66ACCE8}"/>
    <dgm:cxn modelId="{19ED4732-8171-4075-B37F-789CB9617DD0}" srcId="{808AFC88-613A-43A8-8DA9-EC82BE9AFDD0}" destId="{360322FF-18CA-4364-BCBF-84EA93F22E85}" srcOrd="0" destOrd="0" parTransId="{08E5FD8A-B4F8-4818-BF48-CD07A996EB9B}" sibTransId="{1DE3DA16-CAAC-4E74-B09C-7DAE22B92C08}"/>
    <dgm:cxn modelId="{02880340-56F6-4AED-8936-5F17460348AA}" type="presOf" srcId="{2ADA69B3-FCC9-42CD-8B7E-92FCEEA76AC9}" destId="{EA5807D5-441D-490B-941B-8648ED7E8542}" srcOrd="0" destOrd="0" presId="urn:microsoft.com/office/officeart/2005/8/layout/process4"/>
    <dgm:cxn modelId="{E3CC6D79-9D0F-464E-A5F6-AC33775B55FA}" srcId="{360322FF-18CA-4364-BCBF-84EA93F22E85}" destId="{30F1E3C1-FA33-439B-BD98-B8F37B21EC09}" srcOrd="4" destOrd="0" parTransId="{89048EC0-5387-4424-90BC-2D8433046DB3}" sibTransId="{54E782E7-6860-4BE0-A0F5-2B322A7E68B9}"/>
    <dgm:cxn modelId="{49D226A1-005B-4CEA-A6AD-A557C08C277B}" type="presOf" srcId="{0E5D5772-A910-40C3-B4D8-8FB04E6D4DFD}" destId="{3929C31F-147A-44B6-8D43-F583E664C3BC}" srcOrd="0" destOrd="0" presId="urn:microsoft.com/office/officeart/2005/8/layout/process4"/>
    <dgm:cxn modelId="{A82F24A6-5DE9-45C8-BA8F-A89A950CC751}" srcId="{360322FF-18CA-4364-BCBF-84EA93F22E85}" destId="{CB28082E-91BD-4C5C-BC7C-32545BF85C34}" srcOrd="1" destOrd="0" parTransId="{A760D00D-29FD-4BD9-920F-4AA0035947CA}" sibTransId="{80B1C364-3FD7-4258-9DD1-B5AC15D8090D}"/>
    <dgm:cxn modelId="{9A590CA8-18AE-4E12-89C1-F9A96E3B05C9}" type="presOf" srcId="{4DE72359-E63B-404C-A4FC-7D0B7ADA137B}" destId="{D2EB096C-26E1-4AD2-B9FE-93CA11F0C941}" srcOrd="0" destOrd="0" presId="urn:microsoft.com/office/officeart/2005/8/layout/process4"/>
    <dgm:cxn modelId="{646ED4A9-EA88-4EC8-A88C-E7135A0FAFFE}" type="presOf" srcId="{360322FF-18CA-4364-BCBF-84EA93F22E85}" destId="{0E054598-8EB3-4A6C-AD2D-18CC56A5C5B4}" srcOrd="1" destOrd="0" presId="urn:microsoft.com/office/officeart/2005/8/layout/process4"/>
    <dgm:cxn modelId="{1A4122B6-CE30-4826-9D9A-D5C97CAD3735}" type="presOf" srcId="{30F1E3C1-FA33-439B-BD98-B8F37B21EC09}" destId="{BA7239FB-6A7E-4595-83A0-C8A6F499DAE9}" srcOrd="0" destOrd="0" presId="urn:microsoft.com/office/officeart/2005/8/layout/process4"/>
    <dgm:cxn modelId="{2FF5D7B9-310A-4BDE-A3DD-0D901CAD7CA8}" srcId="{360322FF-18CA-4364-BCBF-84EA93F22E85}" destId="{0E5D5772-A910-40C3-B4D8-8FB04E6D4DFD}" srcOrd="3" destOrd="0" parTransId="{84D660FC-E83D-40F2-A6FB-E9F98313DE51}" sibTransId="{EE578AD7-5CFB-4C13-896B-F93ACF9CE86B}"/>
    <dgm:cxn modelId="{BDF2EFB9-BE84-42A4-A0AF-C1011E72EEDA}" type="presOf" srcId="{CB28082E-91BD-4C5C-BC7C-32545BF85C34}" destId="{5B3C391F-B5CF-4D04-8B28-40BB2BF27F60}" srcOrd="0" destOrd="0" presId="urn:microsoft.com/office/officeart/2005/8/layout/process4"/>
    <dgm:cxn modelId="{886CDCC9-8F5F-456F-8CDD-8DA743E52FB9}" srcId="{808AFC88-613A-43A8-8DA9-EC82BE9AFDD0}" destId="{2ADA69B3-FCC9-42CD-8B7E-92FCEEA76AC9}" srcOrd="1" destOrd="0" parTransId="{84CDE889-2958-4B95-94DC-296C7616B672}" sibTransId="{DE619F10-ABF1-47A7-BC59-D95CB83E9087}"/>
    <dgm:cxn modelId="{D16A9BD6-0C99-4A3F-9B29-E2FE941E848E}" type="presOf" srcId="{668D28E7-D6F1-4D6A-9F6F-60860E570DA8}" destId="{95AEA2DE-E1AF-43D7-97A5-10917D60F962}" srcOrd="0" destOrd="0" presId="urn:microsoft.com/office/officeart/2005/8/layout/process4"/>
    <dgm:cxn modelId="{B4279CE3-AB6F-47A1-B38B-0927BD53AE0D}" type="presOf" srcId="{808AFC88-613A-43A8-8DA9-EC82BE9AFDD0}" destId="{E8293C59-7F0E-412E-B2A9-5133F9BA6523}" srcOrd="0" destOrd="0" presId="urn:microsoft.com/office/officeart/2005/8/layout/process4"/>
    <dgm:cxn modelId="{0E89F6F0-BAC0-48DA-AB75-648C7577B491}" type="presOf" srcId="{360322FF-18CA-4364-BCBF-84EA93F22E85}" destId="{E1511A3F-F1F4-4678-94EB-F88F8F2DD8E9}" srcOrd="0" destOrd="0" presId="urn:microsoft.com/office/officeart/2005/8/layout/process4"/>
    <dgm:cxn modelId="{E97D896C-C5AB-4CE2-8D20-56D39109AE9E}" type="presParOf" srcId="{E8293C59-7F0E-412E-B2A9-5133F9BA6523}" destId="{13E61226-3C75-4193-9DB6-27B6B97B4489}" srcOrd="0" destOrd="0" presId="urn:microsoft.com/office/officeart/2005/8/layout/process4"/>
    <dgm:cxn modelId="{1BD1B476-C492-4B88-9103-41E3525DB3FF}" type="presParOf" srcId="{13E61226-3C75-4193-9DB6-27B6B97B4489}" destId="{EA5807D5-441D-490B-941B-8648ED7E8542}" srcOrd="0" destOrd="0" presId="urn:microsoft.com/office/officeart/2005/8/layout/process4"/>
    <dgm:cxn modelId="{8228053D-3BA3-499F-8C68-95E92BA4BF53}" type="presParOf" srcId="{E8293C59-7F0E-412E-B2A9-5133F9BA6523}" destId="{0A810421-DBE8-41D1-998E-2A3601966406}" srcOrd="1" destOrd="0" presId="urn:microsoft.com/office/officeart/2005/8/layout/process4"/>
    <dgm:cxn modelId="{1792BF2F-8B8B-47FD-85D3-F5AF6EE8EB1F}" type="presParOf" srcId="{E8293C59-7F0E-412E-B2A9-5133F9BA6523}" destId="{4474EBC4-25C4-428D-AC18-B53E112DCE87}" srcOrd="2" destOrd="0" presId="urn:microsoft.com/office/officeart/2005/8/layout/process4"/>
    <dgm:cxn modelId="{7049845C-E921-43B5-89A2-BF925DA9B335}" type="presParOf" srcId="{4474EBC4-25C4-428D-AC18-B53E112DCE87}" destId="{E1511A3F-F1F4-4678-94EB-F88F8F2DD8E9}" srcOrd="0" destOrd="0" presId="urn:microsoft.com/office/officeart/2005/8/layout/process4"/>
    <dgm:cxn modelId="{FF9C8035-3173-44B4-BCE7-32FA3C3E1C58}" type="presParOf" srcId="{4474EBC4-25C4-428D-AC18-B53E112DCE87}" destId="{0E054598-8EB3-4A6C-AD2D-18CC56A5C5B4}" srcOrd="1" destOrd="0" presId="urn:microsoft.com/office/officeart/2005/8/layout/process4"/>
    <dgm:cxn modelId="{EE91ED1F-13D6-463C-AF67-55F875A9AE5D}" type="presParOf" srcId="{4474EBC4-25C4-428D-AC18-B53E112DCE87}" destId="{76D33202-D044-479F-8846-27977619B2F7}" srcOrd="2" destOrd="0" presId="urn:microsoft.com/office/officeart/2005/8/layout/process4"/>
    <dgm:cxn modelId="{EB7B6FC7-6314-46DA-ABFE-C634B0D3518B}" type="presParOf" srcId="{76D33202-D044-479F-8846-27977619B2F7}" destId="{D2EB096C-26E1-4AD2-B9FE-93CA11F0C941}" srcOrd="0" destOrd="0" presId="urn:microsoft.com/office/officeart/2005/8/layout/process4"/>
    <dgm:cxn modelId="{33E803C4-5240-446A-A622-2B4F9E735577}" type="presParOf" srcId="{76D33202-D044-479F-8846-27977619B2F7}" destId="{5B3C391F-B5CF-4D04-8B28-40BB2BF27F60}" srcOrd="1" destOrd="0" presId="urn:microsoft.com/office/officeart/2005/8/layout/process4"/>
    <dgm:cxn modelId="{F03FB1C4-ECF4-4E11-AC4B-4D6A9AF3F93E}" type="presParOf" srcId="{76D33202-D044-479F-8846-27977619B2F7}" destId="{95AEA2DE-E1AF-43D7-97A5-10917D60F962}" srcOrd="2" destOrd="0" presId="urn:microsoft.com/office/officeart/2005/8/layout/process4"/>
    <dgm:cxn modelId="{25487457-E5CA-4F2B-B37B-203346A3B6E2}" type="presParOf" srcId="{76D33202-D044-479F-8846-27977619B2F7}" destId="{3929C31F-147A-44B6-8D43-F583E664C3BC}" srcOrd="3" destOrd="0" presId="urn:microsoft.com/office/officeart/2005/8/layout/process4"/>
    <dgm:cxn modelId="{ED05BB1D-EF6D-4CE8-BA86-E21D1F965246}" type="presParOf" srcId="{76D33202-D044-479F-8846-27977619B2F7}" destId="{BA7239FB-6A7E-4595-83A0-C8A6F499DAE9}"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85FFE-F950-4731-9FA8-A090FF67CC8D}">
      <dsp:nvSpPr>
        <dsp:cNvPr id="0" name=""/>
        <dsp:cNvSpPr/>
      </dsp:nvSpPr>
      <dsp:spPr>
        <a:xfrm>
          <a:off x="0" y="3441587"/>
          <a:ext cx="9144000" cy="11296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Once that damage has happened, it causes resistance to the blood flow and your heart works harder and beats faster to pump blood throughout your body.  This increases the workload of your heart which can result in chronic high blood pressure or hypertension.</a:t>
          </a:r>
        </a:p>
      </dsp:txBody>
      <dsp:txXfrm>
        <a:off x="0" y="3441587"/>
        <a:ext cx="9144000" cy="1129605"/>
      </dsp:txXfrm>
    </dsp:sp>
    <dsp:sp modelId="{19C067C2-A82B-41F6-B7FC-5A12A645DC68}">
      <dsp:nvSpPr>
        <dsp:cNvPr id="0" name=""/>
        <dsp:cNvSpPr/>
      </dsp:nvSpPr>
      <dsp:spPr>
        <a:xfrm rot="10800000">
          <a:off x="0" y="1721197"/>
          <a:ext cx="9144000" cy="173733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If there is damage to the artery walls, it causes them to narrow or become rigid.</a:t>
          </a:r>
        </a:p>
      </dsp:txBody>
      <dsp:txXfrm rot="10800000">
        <a:off x="0" y="1721197"/>
        <a:ext cx="9144000" cy="1128867"/>
      </dsp:txXfrm>
    </dsp:sp>
    <dsp:sp modelId="{437FCAA3-2B1C-4CAB-ADCD-7E3D495090C3}">
      <dsp:nvSpPr>
        <dsp:cNvPr id="0" name=""/>
        <dsp:cNvSpPr/>
      </dsp:nvSpPr>
      <dsp:spPr>
        <a:xfrm rot="10800000">
          <a:off x="0" y="808"/>
          <a:ext cx="9144000" cy="173733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When your heart beats, it creates pressure inside your arterial walls.  In between beats that pressure decreases/relaxes.  </a:t>
          </a:r>
        </a:p>
      </dsp:txBody>
      <dsp:txXfrm rot="10800000">
        <a:off x="0" y="808"/>
        <a:ext cx="9144000" cy="1128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A6AD-E5DE-4A59-ABE4-CF066F062163}">
      <dsp:nvSpPr>
        <dsp:cNvPr id="0" name=""/>
        <dsp:cNvSpPr/>
      </dsp:nvSpPr>
      <dsp:spPr>
        <a:xfrm>
          <a:off x="2678" y="160734"/>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Increasing Age</a:t>
          </a:r>
        </a:p>
      </dsp:txBody>
      <dsp:txXfrm>
        <a:off x="2678" y="160734"/>
        <a:ext cx="2125265" cy="1275159"/>
      </dsp:txXfrm>
    </dsp:sp>
    <dsp:sp modelId="{76269899-C35D-4A9B-831A-CE4E4A6A3F52}">
      <dsp:nvSpPr>
        <dsp:cNvPr id="0" name=""/>
        <dsp:cNvSpPr/>
      </dsp:nvSpPr>
      <dsp:spPr>
        <a:xfrm>
          <a:off x="2340471" y="160734"/>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Alcohol Use</a:t>
          </a:r>
        </a:p>
      </dsp:txBody>
      <dsp:txXfrm>
        <a:off x="2340471" y="160734"/>
        <a:ext cx="2125265" cy="1275159"/>
      </dsp:txXfrm>
    </dsp:sp>
    <dsp:sp modelId="{98B89DD4-7847-412C-99D9-22D02C45BFD6}">
      <dsp:nvSpPr>
        <dsp:cNvPr id="0" name=""/>
        <dsp:cNvSpPr/>
      </dsp:nvSpPr>
      <dsp:spPr>
        <a:xfrm>
          <a:off x="4678263" y="160734"/>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Family History of High BP</a:t>
          </a:r>
        </a:p>
      </dsp:txBody>
      <dsp:txXfrm>
        <a:off x="4678263" y="160734"/>
        <a:ext cx="2125265" cy="1275159"/>
      </dsp:txXfrm>
    </dsp:sp>
    <dsp:sp modelId="{6FBC3E7E-5226-486D-AD9F-94C9EE7A8C1A}">
      <dsp:nvSpPr>
        <dsp:cNvPr id="0" name=""/>
        <dsp:cNvSpPr/>
      </dsp:nvSpPr>
      <dsp:spPr>
        <a:xfrm>
          <a:off x="7016055" y="160734"/>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Race – African Americans are at a higher risk</a:t>
          </a:r>
        </a:p>
      </dsp:txBody>
      <dsp:txXfrm>
        <a:off x="7016055" y="160734"/>
        <a:ext cx="2125265" cy="1275159"/>
      </dsp:txXfrm>
    </dsp:sp>
    <dsp:sp modelId="{D1EB7443-5165-4A21-95A8-8B09B027F606}">
      <dsp:nvSpPr>
        <dsp:cNvPr id="0" name=""/>
        <dsp:cNvSpPr/>
      </dsp:nvSpPr>
      <dsp:spPr>
        <a:xfrm>
          <a:off x="2678" y="1648420"/>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Sedentary Lifestyle</a:t>
          </a:r>
        </a:p>
      </dsp:txBody>
      <dsp:txXfrm>
        <a:off x="2678" y="1648420"/>
        <a:ext cx="2125265" cy="1275159"/>
      </dsp:txXfrm>
    </dsp:sp>
    <dsp:sp modelId="{57DEC066-FC8F-418A-99C6-589BD4448867}">
      <dsp:nvSpPr>
        <dsp:cNvPr id="0" name=""/>
        <dsp:cNvSpPr/>
      </dsp:nvSpPr>
      <dsp:spPr>
        <a:xfrm>
          <a:off x="2340471" y="1648420"/>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High Salt Diet</a:t>
          </a:r>
        </a:p>
      </dsp:txBody>
      <dsp:txXfrm>
        <a:off x="2340471" y="1648420"/>
        <a:ext cx="2125265" cy="1275159"/>
      </dsp:txXfrm>
    </dsp:sp>
    <dsp:sp modelId="{81D261D8-55CC-4B5C-9D7D-C8883677A4D9}">
      <dsp:nvSpPr>
        <dsp:cNvPr id="0" name=""/>
        <dsp:cNvSpPr/>
      </dsp:nvSpPr>
      <dsp:spPr>
        <a:xfrm>
          <a:off x="4678263" y="1648420"/>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Smoking</a:t>
          </a:r>
        </a:p>
      </dsp:txBody>
      <dsp:txXfrm>
        <a:off x="4678263" y="1648420"/>
        <a:ext cx="2125265" cy="1275159"/>
      </dsp:txXfrm>
    </dsp:sp>
    <dsp:sp modelId="{1A109452-FC93-4A97-991C-030624BA17F7}">
      <dsp:nvSpPr>
        <dsp:cNvPr id="0" name=""/>
        <dsp:cNvSpPr/>
      </dsp:nvSpPr>
      <dsp:spPr>
        <a:xfrm>
          <a:off x="7016055" y="1648420"/>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Stress</a:t>
          </a:r>
        </a:p>
      </dsp:txBody>
      <dsp:txXfrm>
        <a:off x="7016055" y="1648420"/>
        <a:ext cx="2125265" cy="1275159"/>
      </dsp:txXfrm>
    </dsp:sp>
    <dsp:sp modelId="{A8D3CBF1-B4D5-43C4-B527-7385A803BC75}">
      <dsp:nvSpPr>
        <dsp:cNvPr id="0" name=""/>
        <dsp:cNvSpPr/>
      </dsp:nvSpPr>
      <dsp:spPr>
        <a:xfrm>
          <a:off x="2340471" y="3136106"/>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Overweight</a:t>
          </a:r>
        </a:p>
      </dsp:txBody>
      <dsp:txXfrm>
        <a:off x="2340471" y="3136106"/>
        <a:ext cx="2125265" cy="1275159"/>
      </dsp:txXfrm>
    </dsp:sp>
    <dsp:sp modelId="{0238D904-FC3B-4EC7-A714-8C21DEBADF66}">
      <dsp:nvSpPr>
        <dsp:cNvPr id="0" name=""/>
        <dsp:cNvSpPr/>
      </dsp:nvSpPr>
      <dsp:spPr>
        <a:xfrm>
          <a:off x="4678263" y="3136106"/>
          <a:ext cx="2125265" cy="1275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Existing Medical Conditions Such As: Diabetes, Gout, Kidney Disease, Depression</a:t>
          </a:r>
        </a:p>
      </dsp:txBody>
      <dsp:txXfrm>
        <a:off x="4678263" y="3136106"/>
        <a:ext cx="2125265" cy="1275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07D5-441D-490B-941B-8648ED7E8542}">
      <dsp:nvSpPr>
        <dsp:cNvPr id="0" name=""/>
        <dsp:cNvSpPr/>
      </dsp:nvSpPr>
      <dsp:spPr>
        <a:xfrm>
          <a:off x="0" y="2759444"/>
          <a:ext cx="9144000" cy="1810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If lifestyle changes don’t lower your blood pressure, your healthcare provider can discuss medications to treat you.</a:t>
          </a:r>
        </a:p>
      </dsp:txBody>
      <dsp:txXfrm>
        <a:off x="0" y="2759444"/>
        <a:ext cx="9144000" cy="1810494"/>
      </dsp:txXfrm>
    </dsp:sp>
    <dsp:sp modelId="{0E054598-8EB3-4A6C-AD2D-18CC56A5C5B4}">
      <dsp:nvSpPr>
        <dsp:cNvPr id="0" name=""/>
        <dsp:cNvSpPr/>
      </dsp:nvSpPr>
      <dsp:spPr>
        <a:xfrm rot="10800000">
          <a:off x="0" y="2061"/>
          <a:ext cx="9144000" cy="278454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Lifestyle Changes:</a:t>
          </a:r>
        </a:p>
      </dsp:txBody>
      <dsp:txXfrm rot="-10800000">
        <a:off x="0" y="2061"/>
        <a:ext cx="9144000" cy="977373"/>
      </dsp:txXfrm>
    </dsp:sp>
    <dsp:sp modelId="{D2EB096C-26E1-4AD2-B9FE-93CA11F0C941}">
      <dsp:nvSpPr>
        <dsp:cNvPr id="0" name=""/>
        <dsp:cNvSpPr/>
      </dsp:nvSpPr>
      <dsp:spPr>
        <a:xfrm>
          <a:off x="1116" y="979435"/>
          <a:ext cx="1828353" cy="8325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Low-fat, low sodium diet with whole grains, vegetables, and fruits</a:t>
          </a:r>
        </a:p>
      </dsp:txBody>
      <dsp:txXfrm>
        <a:off x="1116" y="979435"/>
        <a:ext cx="1828353" cy="832577"/>
      </dsp:txXfrm>
    </dsp:sp>
    <dsp:sp modelId="{5B3C391F-B5CF-4D04-8B28-40BB2BF27F60}">
      <dsp:nvSpPr>
        <dsp:cNvPr id="0" name=""/>
        <dsp:cNvSpPr/>
      </dsp:nvSpPr>
      <dsp:spPr>
        <a:xfrm>
          <a:off x="1829469" y="979435"/>
          <a:ext cx="1828353" cy="8325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Regular exercise</a:t>
          </a:r>
        </a:p>
      </dsp:txBody>
      <dsp:txXfrm>
        <a:off x="1829469" y="979435"/>
        <a:ext cx="1828353" cy="832577"/>
      </dsp:txXfrm>
    </dsp:sp>
    <dsp:sp modelId="{95AEA2DE-E1AF-43D7-97A5-10917D60F962}">
      <dsp:nvSpPr>
        <dsp:cNvPr id="0" name=""/>
        <dsp:cNvSpPr/>
      </dsp:nvSpPr>
      <dsp:spPr>
        <a:xfrm>
          <a:off x="3657823" y="979435"/>
          <a:ext cx="1828353" cy="8325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Maintaining a healthy weight</a:t>
          </a:r>
        </a:p>
      </dsp:txBody>
      <dsp:txXfrm>
        <a:off x="3657823" y="979435"/>
        <a:ext cx="1828353" cy="832577"/>
      </dsp:txXfrm>
    </dsp:sp>
    <dsp:sp modelId="{3929C31F-147A-44B6-8D43-F583E664C3BC}">
      <dsp:nvSpPr>
        <dsp:cNvPr id="0" name=""/>
        <dsp:cNvSpPr/>
      </dsp:nvSpPr>
      <dsp:spPr>
        <a:xfrm>
          <a:off x="5486176" y="979435"/>
          <a:ext cx="1828353" cy="8325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Reducing or eliminating alcohol and caffeine</a:t>
          </a:r>
        </a:p>
      </dsp:txBody>
      <dsp:txXfrm>
        <a:off x="5486176" y="979435"/>
        <a:ext cx="1828353" cy="832577"/>
      </dsp:txXfrm>
    </dsp:sp>
    <dsp:sp modelId="{BA7239FB-6A7E-4595-83A0-C8A6F499DAE9}">
      <dsp:nvSpPr>
        <dsp:cNvPr id="0" name=""/>
        <dsp:cNvSpPr/>
      </dsp:nvSpPr>
      <dsp:spPr>
        <a:xfrm>
          <a:off x="7314530" y="979435"/>
          <a:ext cx="1828353" cy="8325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Not smoking</a:t>
          </a:r>
        </a:p>
      </dsp:txBody>
      <dsp:txXfrm>
        <a:off x="7314530" y="979435"/>
        <a:ext cx="1828353" cy="8325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11/3/2022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11/3/2022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11/3/2022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11/3/2022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11/3/2022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11/3/2022</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11/3/2022</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11/3/2022</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11/3/2022</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11/3/2022</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heart.org/" TargetMode="External"/><Relationship Id="rId2" Type="http://schemas.openxmlformats.org/officeDocument/2006/relationships/hyperlink" Target="http://www.uhhospitals.org/" TargetMode="External"/><Relationship Id="rId1" Type="http://schemas.openxmlformats.org/officeDocument/2006/relationships/slideLayout" Target="../slideLayouts/slideLayout2.xml"/><Relationship Id="rId4" Type="http://schemas.openxmlformats.org/officeDocument/2006/relationships/hyperlink" Target="http://www.mayoclini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Blood Pressure (BP) Basics</a:t>
            </a:r>
          </a:p>
        </p:txBody>
      </p:sp>
      <p:sp>
        <p:nvSpPr>
          <p:cNvPr id="3" name="Subtitle 2"/>
          <p:cNvSpPr>
            <a:spLocks noGrp="1"/>
          </p:cNvSpPr>
          <p:nvPr>
            <p:ph type="subTitle" idx="1"/>
          </p:nvPr>
        </p:nvSpPr>
        <p:spPr/>
        <p:txBody>
          <a:bodyPr/>
          <a:lstStyle/>
          <a:p>
            <a:r>
              <a:rPr lang="en-US" dirty="0"/>
              <a:t>Stephanie Marthey, bsn, rn</a:t>
            </a:r>
          </a:p>
        </p:txBody>
      </p:sp>
      <p:pic>
        <p:nvPicPr>
          <p:cNvPr id="5" name="Picture 4" descr="A picture containing text, clipart&#10;&#10;Description automatically generated">
            <a:extLst>
              <a:ext uri="{FF2B5EF4-FFF2-40B4-BE49-F238E27FC236}">
                <a16:creationId xmlns:a16="http://schemas.microsoft.com/office/drawing/2014/main" id="{A8637965-7714-2B9D-FCAC-EFA764467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9708-E048-8523-0933-04D762A531A7}"/>
              </a:ext>
            </a:extLst>
          </p:cNvPr>
          <p:cNvSpPr>
            <a:spLocks noGrp="1"/>
          </p:cNvSpPr>
          <p:nvPr>
            <p:ph type="title"/>
          </p:nvPr>
        </p:nvSpPr>
        <p:spPr/>
        <p:txBody>
          <a:bodyPr/>
          <a:lstStyle/>
          <a:p>
            <a:r>
              <a:rPr lang="en-US" dirty="0"/>
              <a:t>Hypertensive Crisis</a:t>
            </a:r>
          </a:p>
        </p:txBody>
      </p:sp>
      <p:sp>
        <p:nvSpPr>
          <p:cNvPr id="3" name="Content Placeholder 2">
            <a:extLst>
              <a:ext uri="{FF2B5EF4-FFF2-40B4-BE49-F238E27FC236}">
                <a16:creationId xmlns:a16="http://schemas.microsoft.com/office/drawing/2014/main" id="{6EB162FA-D050-DB5A-8A81-604E5A05BD1D}"/>
              </a:ext>
            </a:extLst>
          </p:cNvPr>
          <p:cNvSpPr>
            <a:spLocks noGrp="1"/>
          </p:cNvSpPr>
          <p:nvPr>
            <p:ph sz="half" idx="1"/>
          </p:nvPr>
        </p:nvSpPr>
        <p:spPr/>
        <p:txBody>
          <a:bodyPr/>
          <a:lstStyle/>
          <a:p>
            <a:r>
              <a:rPr lang="en-US" dirty="0"/>
              <a:t>If you have a blood pressure reading of 180/120 or higher, you are experiencing:</a:t>
            </a:r>
          </a:p>
          <a:p>
            <a:pPr lvl="1"/>
            <a:r>
              <a:rPr lang="en-US" dirty="0"/>
              <a:t>Chest pain</a:t>
            </a:r>
          </a:p>
          <a:p>
            <a:pPr lvl="1"/>
            <a:r>
              <a:rPr lang="en-US" dirty="0"/>
              <a:t>Shortness of breath</a:t>
            </a:r>
          </a:p>
          <a:p>
            <a:pPr lvl="1"/>
            <a:r>
              <a:rPr lang="en-US" dirty="0"/>
              <a:t>Stroke symptoms such as:</a:t>
            </a:r>
          </a:p>
          <a:p>
            <a:pPr lvl="2"/>
            <a:r>
              <a:rPr lang="en-US" dirty="0"/>
              <a:t>Numbness</a:t>
            </a:r>
          </a:p>
          <a:p>
            <a:pPr lvl="2"/>
            <a:r>
              <a:rPr lang="en-US" dirty="0"/>
              <a:t>Tingling</a:t>
            </a:r>
          </a:p>
          <a:p>
            <a:pPr lvl="2"/>
            <a:r>
              <a:rPr lang="en-US" dirty="0"/>
              <a:t>Trouble speaking</a:t>
            </a:r>
          </a:p>
          <a:p>
            <a:pPr lvl="2"/>
            <a:r>
              <a:rPr lang="en-US" dirty="0"/>
              <a:t>Changes in vision </a:t>
            </a:r>
          </a:p>
        </p:txBody>
      </p:sp>
      <p:sp>
        <p:nvSpPr>
          <p:cNvPr id="4" name="Content Placeholder 3">
            <a:extLst>
              <a:ext uri="{FF2B5EF4-FFF2-40B4-BE49-F238E27FC236}">
                <a16:creationId xmlns:a16="http://schemas.microsoft.com/office/drawing/2014/main" id="{7199FE38-6150-3081-29A7-307409C3CC46}"/>
              </a:ext>
            </a:extLst>
          </p:cNvPr>
          <p:cNvSpPr>
            <a:spLocks noGrp="1"/>
          </p:cNvSpPr>
          <p:nvPr>
            <p:ph sz="half" idx="2"/>
          </p:nvPr>
        </p:nvSpPr>
        <p:spPr/>
        <p:txBody>
          <a:bodyPr/>
          <a:lstStyle/>
          <a:p>
            <a:r>
              <a:rPr lang="en-US" dirty="0"/>
              <a:t>You need to call 9-1-1 or seek emergency medical services.  </a:t>
            </a:r>
          </a:p>
        </p:txBody>
      </p:sp>
      <p:pic>
        <p:nvPicPr>
          <p:cNvPr id="4102" name="Picture 6" descr="Call 911 Images – Browse 12,409 Stock Photos, Vectors, and Video | Adobe  Stock">
            <a:extLst>
              <a:ext uri="{FF2B5EF4-FFF2-40B4-BE49-F238E27FC236}">
                <a16:creationId xmlns:a16="http://schemas.microsoft.com/office/drawing/2014/main" id="{53AAA501-33FD-CD6A-9440-8D958685C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8956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2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p:cTn id="4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1" dur="1000"/>
                                        <p:tgtEl>
                                          <p:spTgt spid="4">
                                            <p:txEl>
                                              <p:pRg st="0" end="0"/>
                                            </p:txEl>
                                          </p:spTgt>
                                        </p:tgtEl>
                                      </p:cBhvr>
                                    </p:animEffect>
                                  </p:childTnLst>
                                </p:cTn>
                              </p:par>
                              <p:par>
                                <p:cTn id="52" presetID="45" presetClass="entr" presetSubtype="0" fill="hold" nodeType="with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fade">
                                      <p:cBhvr>
                                        <p:cTn id="54" dur="2000"/>
                                        <p:tgtEl>
                                          <p:spTgt spid="4102"/>
                                        </p:tgtEl>
                                      </p:cBhvr>
                                    </p:animEffect>
                                    <p:anim calcmode="lin" valueType="num">
                                      <p:cBhvr>
                                        <p:cTn id="55" dur="2000" fill="hold"/>
                                        <p:tgtEl>
                                          <p:spTgt spid="4102"/>
                                        </p:tgtEl>
                                        <p:attrNameLst>
                                          <p:attrName>ppt_w</p:attrName>
                                        </p:attrNameLst>
                                      </p:cBhvr>
                                      <p:tavLst>
                                        <p:tav tm="0" fmla="#ppt_w*sin(2.5*pi*$)">
                                          <p:val>
                                            <p:fltVal val="0"/>
                                          </p:val>
                                        </p:tav>
                                        <p:tav tm="100000">
                                          <p:val>
                                            <p:fltVal val="1"/>
                                          </p:val>
                                        </p:tav>
                                      </p:tavLst>
                                    </p:anim>
                                    <p:anim calcmode="lin" valueType="num">
                                      <p:cBhvr>
                                        <p:cTn id="56" dur="2000" fill="hold"/>
                                        <p:tgtEl>
                                          <p:spTgt spid="4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E18A-DD00-71C8-6CD5-A23D2CCC94C0}"/>
              </a:ext>
            </a:extLst>
          </p:cNvPr>
          <p:cNvSpPr>
            <a:spLocks noGrp="1"/>
          </p:cNvSpPr>
          <p:nvPr>
            <p:ph type="title"/>
          </p:nvPr>
        </p:nvSpPr>
        <p:spPr>
          <a:xfrm>
            <a:off x="1066800" y="99220"/>
            <a:ext cx="10058400" cy="1325563"/>
          </a:xfrm>
        </p:spPr>
        <p:txBody>
          <a:bodyPr anchor="ctr">
            <a:normAutofit/>
          </a:bodyPr>
          <a:lstStyle/>
          <a:p>
            <a:r>
              <a:rPr lang="en-US" dirty="0"/>
              <a:t>Don’t Panic!</a:t>
            </a:r>
          </a:p>
        </p:txBody>
      </p:sp>
      <p:sp>
        <p:nvSpPr>
          <p:cNvPr id="3082" name="Content Placeholder 2">
            <a:extLst>
              <a:ext uri="{FF2B5EF4-FFF2-40B4-BE49-F238E27FC236}">
                <a16:creationId xmlns:a16="http://schemas.microsoft.com/office/drawing/2014/main" id="{54D1F626-24E6-0545-CB41-E80580B567A5}"/>
              </a:ext>
            </a:extLst>
          </p:cNvPr>
          <p:cNvSpPr>
            <a:spLocks noGrp="1"/>
          </p:cNvSpPr>
          <p:nvPr>
            <p:ph sz="half" idx="1"/>
          </p:nvPr>
        </p:nvSpPr>
        <p:spPr>
          <a:xfrm>
            <a:off x="1066800" y="1825624"/>
            <a:ext cx="4800600" cy="4575175"/>
          </a:xfrm>
        </p:spPr>
        <p:txBody>
          <a:bodyPr>
            <a:normAutofit/>
          </a:bodyPr>
          <a:lstStyle/>
          <a:p>
            <a:r>
              <a:rPr lang="en-US" dirty="0"/>
              <a:t>Having one high blood pressure reading does not mean you have chronic high blood pressure.  </a:t>
            </a:r>
          </a:p>
          <a:p>
            <a:r>
              <a:rPr lang="en-US" dirty="0"/>
              <a:t>Your healthcare provider would need multiple readings over days or weeks to accurately diagnose hypertension and then discuss various treatment options.  </a:t>
            </a:r>
          </a:p>
          <a:p>
            <a:endParaRPr lang="en-US" dirty="0"/>
          </a:p>
          <a:p>
            <a:endParaRPr lang="en-US" dirty="0"/>
          </a:p>
        </p:txBody>
      </p:sp>
      <p:pic>
        <p:nvPicPr>
          <p:cNvPr id="3076" name="Picture 4" descr="Surprised dog faces - The dog world">
            <a:extLst>
              <a:ext uri="{FF2B5EF4-FFF2-40B4-BE49-F238E27FC236}">
                <a16:creationId xmlns:a16="http://schemas.microsoft.com/office/drawing/2014/main" id="{88A42FAC-DE1A-F422-62C1-6D5758D397E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4" b="3002"/>
          <a:stretch/>
        </p:blipFill>
        <p:spPr bwMode="auto">
          <a:xfrm>
            <a:off x="6324600" y="1825624"/>
            <a:ext cx="4800600" cy="45751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8" name="Picture 7" descr="A picture containing text, clipart&#10;&#10;Description automatically generated">
            <a:extLst>
              <a:ext uri="{FF2B5EF4-FFF2-40B4-BE49-F238E27FC236}">
                <a16:creationId xmlns:a16="http://schemas.microsoft.com/office/drawing/2014/main" id="{C80DB565-76DC-3C86-5B03-43DA0ACAA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401964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Effect transition="in" filter="wipe(down)">
                                      <p:cBhvr>
                                        <p:cTn id="7" dur="500"/>
                                        <p:tgtEl>
                                          <p:spTgt spid="308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82">
                                            <p:txEl>
                                              <p:pRg st="1" end="1"/>
                                            </p:txEl>
                                          </p:spTgt>
                                        </p:tgtEl>
                                        <p:attrNameLst>
                                          <p:attrName>style.visibility</p:attrName>
                                        </p:attrNameLst>
                                      </p:cBhvr>
                                      <p:to>
                                        <p:strVal val="visible"/>
                                      </p:to>
                                    </p:set>
                                    <p:animEffect transition="in" filter="wipe(down)">
                                      <p:cBhvr>
                                        <p:cTn id="11" dur="500"/>
                                        <p:tgtEl>
                                          <p:spTgt spid="30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ACD6-974E-591C-A80C-EC0E485B1A1F}"/>
              </a:ext>
            </a:extLst>
          </p:cNvPr>
          <p:cNvSpPr>
            <a:spLocks noGrp="1"/>
          </p:cNvSpPr>
          <p:nvPr>
            <p:ph type="title"/>
          </p:nvPr>
        </p:nvSpPr>
        <p:spPr/>
        <p:txBody>
          <a:bodyPr/>
          <a:lstStyle/>
          <a:p>
            <a:r>
              <a:rPr lang="en-US" dirty="0"/>
              <a:t>Treatment Options</a:t>
            </a:r>
          </a:p>
        </p:txBody>
      </p:sp>
      <p:graphicFrame>
        <p:nvGraphicFramePr>
          <p:cNvPr id="5" name="Content Placeholder 2">
            <a:extLst>
              <a:ext uri="{FF2B5EF4-FFF2-40B4-BE49-F238E27FC236}">
                <a16:creationId xmlns:a16="http://schemas.microsoft.com/office/drawing/2014/main" id="{684BC0B3-EDAD-51B2-ADBF-46EC25C37405}"/>
              </a:ext>
            </a:extLst>
          </p:cNvPr>
          <p:cNvGraphicFramePr>
            <a:graphicFrameLocks noGrp="1"/>
          </p:cNvGraphicFramePr>
          <p:nvPr>
            <p:ph idx="1"/>
          </p:nvPr>
        </p:nvGraphicFramePr>
        <p:xfrm>
          <a:off x="1524000" y="1828799"/>
          <a:ext cx="9144000"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clipart&#10;&#10;Description automatically generated">
            <a:extLst>
              <a:ext uri="{FF2B5EF4-FFF2-40B4-BE49-F238E27FC236}">
                <a16:creationId xmlns:a16="http://schemas.microsoft.com/office/drawing/2014/main" id="{84B4EAF9-FA33-08A4-CE44-769158228C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2008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4585-D593-8DF2-8F7B-F85FE213A5D4}"/>
              </a:ext>
            </a:extLst>
          </p:cNvPr>
          <p:cNvSpPr>
            <a:spLocks noGrp="1"/>
          </p:cNvSpPr>
          <p:nvPr>
            <p:ph type="title"/>
          </p:nvPr>
        </p:nvSpPr>
        <p:spPr>
          <a:xfrm>
            <a:off x="1066800" y="99220"/>
            <a:ext cx="10058400" cy="1325563"/>
          </a:xfrm>
        </p:spPr>
        <p:txBody>
          <a:bodyPr anchor="ctr">
            <a:normAutofit/>
          </a:bodyPr>
          <a:lstStyle/>
          <a:p>
            <a:r>
              <a:rPr lang="en-US" dirty="0"/>
              <a:t>Medicinal Treatment Options</a:t>
            </a:r>
          </a:p>
        </p:txBody>
      </p:sp>
      <p:sp>
        <p:nvSpPr>
          <p:cNvPr id="3" name="Content Placeholder 2">
            <a:extLst>
              <a:ext uri="{FF2B5EF4-FFF2-40B4-BE49-F238E27FC236}">
                <a16:creationId xmlns:a16="http://schemas.microsoft.com/office/drawing/2014/main" id="{B5D14E48-2E68-431C-2EB5-77535369B865}"/>
              </a:ext>
            </a:extLst>
          </p:cNvPr>
          <p:cNvSpPr>
            <a:spLocks noGrp="1"/>
          </p:cNvSpPr>
          <p:nvPr>
            <p:ph idx="1"/>
          </p:nvPr>
        </p:nvSpPr>
        <p:spPr>
          <a:xfrm>
            <a:off x="1524000" y="1828799"/>
            <a:ext cx="9144000" cy="4572001"/>
          </a:xfrm>
        </p:spPr>
        <p:txBody>
          <a:bodyPr>
            <a:normAutofit/>
          </a:bodyPr>
          <a:lstStyle/>
          <a:p>
            <a:pPr marL="0" indent="0">
              <a:buNone/>
            </a:pPr>
            <a:r>
              <a:rPr lang="en-US" sz="1700" dirty="0"/>
              <a:t>Oral medications such as:</a:t>
            </a:r>
          </a:p>
          <a:p>
            <a:pPr lvl="1"/>
            <a:r>
              <a:rPr lang="en-US" sz="1700" dirty="0"/>
              <a:t>Thiazide Diuretics</a:t>
            </a:r>
          </a:p>
          <a:p>
            <a:pPr lvl="2"/>
            <a:r>
              <a:rPr lang="en-US" sz="1700" dirty="0"/>
              <a:t>These help the body get rid of extra salt to help control BP.</a:t>
            </a:r>
          </a:p>
          <a:p>
            <a:pPr lvl="1"/>
            <a:r>
              <a:rPr lang="en-US" sz="1700" dirty="0"/>
              <a:t>ACE Inhibitors (Angiotensin-Converting Enzyme)</a:t>
            </a:r>
          </a:p>
          <a:p>
            <a:pPr lvl="2"/>
            <a:r>
              <a:rPr lang="en-US" sz="1700" dirty="0"/>
              <a:t>Angiotensin causes arteries to narrow, thus this medication helps prevent the body from making this chemical, which leads to the blood vessels to relax.</a:t>
            </a:r>
          </a:p>
          <a:p>
            <a:pPr lvl="1"/>
            <a:r>
              <a:rPr lang="en-US" sz="1700" dirty="0"/>
              <a:t>Angiotensin II Receptor Blockers</a:t>
            </a:r>
          </a:p>
          <a:p>
            <a:pPr lvl="2"/>
            <a:r>
              <a:rPr lang="en-US" sz="1700" dirty="0"/>
              <a:t>This med blocks the effect of angiotensin and its reaction it has on blood vessels, which prevents constriction.</a:t>
            </a:r>
          </a:p>
          <a:p>
            <a:pPr lvl="1"/>
            <a:r>
              <a:rPr lang="en-US" sz="1700" dirty="0"/>
              <a:t>Calcium Channel Blockers</a:t>
            </a:r>
          </a:p>
          <a:p>
            <a:pPr lvl="2"/>
            <a:r>
              <a:rPr lang="en-US" sz="1700" dirty="0"/>
              <a:t>Calcium causes the smooth muscle cells in the heart to contract stronger, so this medication blocks that resulting in reduced contraction force.</a:t>
            </a:r>
          </a:p>
          <a:p>
            <a:pPr lvl="1"/>
            <a:r>
              <a:rPr lang="en-US" sz="1700" dirty="0"/>
              <a:t>Beta Blockers </a:t>
            </a:r>
          </a:p>
          <a:p>
            <a:pPr lvl="2"/>
            <a:r>
              <a:rPr lang="en-US" sz="1700" dirty="0"/>
              <a:t>These meds reduce the force of contractions in the heart, as well as causing the heart to beat slower.</a:t>
            </a:r>
          </a:p>
        </p:txBody>
      </p:sp>
      <p:pic>
        <p:nvPicPr>
          <p:cNvPr id="7" name="Picture 6" descr="A picture containing text, clipart&#10;&#10;Description automatically generated">
            <a:extLst>
              <a:ext uri="{FF2B5EF4-FFF2-40B4-BE49-F238E27FC236}">
                <a16:creationId xmlns:a16="http://schemas.microsoft.com/office/drawing/2014/main" id="{870ADD86-2B98-AA1A-F61D-0313674EC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3908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C5D6A-DDC2-F415-40D5-F5B3E4A72BD7}"/>
              </a:ext>
            </a:extLst>
          </p:cNvPr>
          <p:cNvSpPr>
            <a:spLocks noGrp="1"/>
          </p:cNvSpPr>
          <p:nvPr>
            <p:ph type="title"/>
          </p:nvPr>
        </p:nvSpPr>
        <p:spPr>
          <a:xfrm>
            <a:off x="7650163" y="1219200"/>
            <a:ext cx="3932237" cy="4038600"/>
          </a:xfrm>
        </p:spPr>
        <p:txBody>
          <a:bodyPr anchor="b">
            <a:normAutofit/>
          </a:bodyPr>
          <a:lstStyle/>
          <a:p>
            <a:pPr algn="ctr"/>
            <a:r>
              <a:rPr lang="en-US" sz="2800" dirty="0"/>
              <a:t>If you are taking daily medications to treat your BP, you should </a:t>
            </a:r>
            <a:r>
              <a:rPr lang="en-US" sz="2800" b="1" i="1" dirty="0"/>
              <a:t>not</a:t>
            </a:r>
            <a:r>
              <a:rPr lang="en-US" sz="2800" dirty="0"/>
              <a:t> stop taking them without talking to your prescribing doctor.  </a:t>
            </a:r>
          </a:p>
          <a:p>
            <a:pPr algn="ctr"/>
            <a:r>
              <a:rPr lang="en-US" sz="2800" dirty="0"/>
              <a:t>If you are experiencing side effects, you should also contact your doctor for an evaluation.</a:t>
            </a:r>
          </a:p>
        </p:txBody>
      </p:sp>
      <p:pic>
        <p:nvPicPr>
          <p:cNvPr id="3074" name="Picture 2" descr="Medications for Treating High Blood Pressure (Hypertension)">
            <a:extLst>
              <a:ext uri="{FF2B5EF4-FFF2-40B4-BE49-F238E27FC236}">
                <a16:creationId xmlns:a16="http://schemas.microsoft.com/office/drawing/2014/main" id="{C9BB3024-BBD3-F825-C82C-13E8205D285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750" r="1" b="1"/>
          <a:stretch/>
        </p:blipFill>
        <p:spPr bwMode="auto">
          <a:xfrm>
            <a:off x="609600" y="457201"/>
            <a:ext cx="59436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clipart&#10;&#10;Description automatically generated">
            <a:extLst>
              <a:ext uri="{FF2B5EF4-FFF2-40B4-BE49-F238E27FC236}">
                <a16:creationId xmlns:a16="http://schemas.microsoft.com/office/drawing/2014/main" id="{CC45A234-E3D4-9195-C1FD-3BB6E86E1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103584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2D6C12-0B4A-3EC5-A55D-918BB687C69C}"/>
              </a:ext>
            </a:extLst>
          </p:cNvPr>
          <p:cNvSpPr>
            <a:spLocks noGrp="1"/>
          </p:cNvSpPr>
          <p:nvPr>
            <p:ph type="title"/>
          </p:nvPr>
        </p:nvSpPr>
        <p:spPr>
          <a:xfrm>
            <a:off x="1066800" y="1828800"/>
            <a:ext cx="10134600" cy="3177380"/>
          </a:xfrm>
        </p:spPr>
        <p:txBody>
          <a:bodyPr anchor="b">
            <a:normAutofit/>
          </a:bodyPr>
          <a:lstStyle/>
          <a:p>
            <a:pPr algn="ctr"/>
            <a:r>
              <a:rPr lang="en-US" sz="4200" dirty="0"/>
              <a:t>Make sure you are checking your blood pressure periodically to help avoid missing any unseen damage that may be happening to your cardiovascular system.  </a:t>
            </a:r>
          </a:p>
        </p:txBody>
      </p:sp>
      <p:pic>
        <p:nvPicPr>
          <p:cNvPr id="10" name="Picture 9" descr="A picture containing text, clipart&#10;&#10;Description automatically generated">
            <a:extLst>
              <a:ext uri="{FF2B5EF4-FFF2-40B4-BE49-F238E27FC236}">
                <a16:creationId xmlns:a16="http://schemas.microsoft.com/office/drawing/2014/main" id="{16BDBE63-A74E-3555-5CE4-6991405D7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20729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6A0F9-F9AF-667F-0906-47FAED9252F5}"/>
              </a:ext>
            </a:extLst>
          </p:cNvPr>
          <p:cNvSpPr>
            <a:spLocks noGrp="1"/>
          </p:cNvSpPr>
          <p:nvPr>
            <p:ph type="title"/>
          </p:nvPr>
        </p:nvSpPr>
        <p:spPr>
          <a:xfrm>
            <a:off x="1066800" y="99220"/>
            <a:ext cx="10058400" cy="1325563"/>
          </a:xfrm>
        </p:spPr>
        <p:txBody>
          <a:bodyPr anchor="ctr">
            <a:normAutofit/>
          </a:bodyPr>
          <a:lstStyle/>
          <a:p>
            <a:r>
              <a:rPr lang="en-US" dirty="0"/>
              <a:t>References: </a:t>
            </a:r>
          </a:p>
        </p:txBody>
      </p:sp>
      <p:sp>
        <p:nvSpPr>
          <p:cNvPr id="9" name="Content Placeholder 2">
            <a:extLst>
              <a:ext uri="{FF2B5EF4-FFF2-40B4-BE49-F238E27FC236}">
                <a16:creationId xmlns:a16="http://schemas.microsoft.com/office/drawing/2014/main" id="{35904C30-766A-E42F-EDE6-DADBBCC7E52C}"/>
              </a:ext>
            </a:extLst>
          </p:cNvPr>
          <p:cNvSpPr>
            <a:spLocks noGrp="1"/>
          </p:cNvSpPr>
          <p:nvPr>
            <p:ph idx="1"/>
          </p:nvPr>
        </p:nvSpPr>
        <p:spPr>
          <a:xfrm>
            <a:off x="1524000" y="1828799"/>
            <a:ext cx="9144000" cy="4572001"/>
          </a:xfrm>
        </p:spPr>
        <p:txBody>
          <a:bodyPr/>
          <a:lstStyle/>
          <a:p>
            <a:r>
              <a:rPr lang="en-US" dirty="0">
                <a:hlinkClick r:id="rId2"/>
              </a:rPr>
              <a:t>www.uhhospitals.org</a:t>
            </a:r>
            <a:r>
              <a:rPr lang="en-US" dirty="0"/>
              <a:t> </a:t>
            </a:r>
          </a:p>
          <a:p>
            <a:r>
              <a:rPr lang="en-US" dirty="0">
                <a:hlinkClick r:id="rId3"/>
              </a:rPr>
              <a:t>www.heart.org</a:t>
            </a:r>
            <a:r>
              <a:rPr lang="en-US" dirty="0"/>
              <a:t> </a:t>
            </a:r>
          </a:p>
          <a:p>
            <a:r>
              <a:rPr lang="en-US" dirty="0">
                <a:hlinkClick r:id="rId4"/>
              </a:rPr>
              <a:t>www.mayoclinic.org</a:t>
            </a:r>
            <a:r>
              <a:rPr lang="en-US" dirty="0"/>
              <a:t> </a:t>
            </a:r>
          </a:p>
          <a:p>
            <a:endParaRPr lang="en-US" dirty="0"/>
          </a:p>
        </p:txBody>
      </p:sp>
    </p:spTree>
    <p:extLst>
      <p:ext uri="{BB962C8B-B14F-4D97-AF65-F5344CB8AC3E}">
        <p14:creationId xmlns:p14="http://schemas.microsoft.com/office/powerpoint/2010/main" val="5794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0"/>
            <a:ext cx="10058400" cy="1325563"/>
          </a:xfrm>
        </p:spPr>
        <p:txBody>
          <a:bodyPr anchor="ctr">
            <a:normAutofit/>
          </a:bodyPr>
          <a:lstStyle/>
          <a:p>
            <a:r>
              <a:rPr lang="en-US" dirty="0"/>
              <a:t>High Blood Pressure - The “Silent Killer”</a:t>
            </a:r>
          </a:p>
        </p:txBody>
      </p:sp>
      <p:pic>
        <p:nvPicPr>
          <p:cNvPr id="1026" name="Picture 2" descr="Think You Have 'Normal' Blood Pressure? Think Again - The New York Times">
            <a:extLst>
              <a:ext uri="{FF2B5EF4-FFF2-40B4-BE49-F238E27FC236}">
                <a16:creationId xmlns:a16="http://schemas.microsoft.com/office/drawing/2014/main" id="{6E29A461-6BFC-1C46-0E65-A529BA3D9AFE}"/>
              </a:ext>
            </a:extLst>
          </p:cNvPr>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22383" r="8103" b="1"/>
          <a:stretch/>
        </p:blipFill>
        <p:spPr bwMode="auto">
          <a:xfrm>
            <a:off x="1066800" y="1825624"/>
            <a:ext cx="4800600" cy="4575175"/>
          </a:xfrm>
          <a:prstGeom prst="rect">
            <a:avLst/>
          </a:prstGeom>
          <a:solidFill>
            <a:srgbClr val="FFFFFF"/>
          </a:solidFill>
        </p:spPr>
      </p:pic>
      <p:sp>
        <p:nvSpPr>
          <p:cNvPr id="3" name="Content Placeholder 2"/>
          <p:cNvSpPr>
            <a:spLocks noGrp="1"/>
          </p:cNvSpPr>
          <p:nvPr>
            <p:ph sz="half" idx="2"/>
          </p:nvPr>
        </p:nvSpPr>
        <p:spPr>
          <a:xfrm>
            <a:off x="6324600" y="1825624"/>
            <a:ext cx="4800600" cy="4575175"/>
          </a:xfrm>
        </p:spPr>
        <p:txBody>
          <a:bodyPr>
            <a:normAutofit/>
          </a:bodyPr>
          <a:lstStyle/>
          <a:p>
            <a:r>
              <a:rPr lang="en-US" sz="2000" dirty="0"/>
              <a:t>It affects almost half of all adults in the U.S.</a:t>
            </a:r>
          </a:p>
          <a:p>
            <a:r>
              <a:rPr lang="en-US" sz="2000" dirty="0"/>
              <a:t>Patients rarely experience the symptoms of high BP until it’s too late.</a:t>
            </a:r>
          </a:p>
          <a:p>
            <a:r>
              <a:rPr lang="en-US" sz="2000" dirty="0"/>
              <a:t>Once symptoms present themselves, the damage has already been done.</a:t>
            </a:r>
          </a:p>
          <a:p>
            <a:r>
              <a:rPr lang="en-US" sz="2000" dirty="0"/>
              <a:t>Prolonged high blood pressure increases your risk of heart attack, stroke, and heart failure.</a:t>
            </a:r>
          </a:p>
          <a:p>
            <a:r>
              <a:rPr lang="en-US" sz="2000" dirty="0"/>
              <a:t>It’s important to get your BP checked routinely to catch any changes.</a:t>
            </a:r>
          </a:p>
        </p:txBody>
      </p:sp>
      <p:pic>
        <p:nvPicPr>
          <p:cNvPr id="6" name="Picture 5" descr="A picture containing text, clipart&#10;&#10;Description automatically generated">
            <a:extLst>
              <a:ext uri="{FF2B5EF4-FFF2-40B4-BE49-F238E27FC236}">
                <a16:creationId xmlns:a16="http://schemas.microsoft.com/office/drawing/2014/main" id="{FF119D9E-926C-4198-795D-897E799B0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269D-7BCB-FA01-3907-3B8E8BD6E8E5}"/>
              </a:ext>
            </a:extLst>
          </p:cNvPr>
          <p:cNvSpPr>
            <a:spLocks noGrp="1"/>
          </p:cNvSpPr>
          <p:nvPr>
            <p:ph type="title"/>
          </p:nvPr>
        </p:nvSpPr>
        <p:spPr/>
        <p:txBody>
          <a:bodyPr/>
          <a:lstStyle/>
          <a:p>
            <a:r>
              <a:rPr lang="en-US" dirty="0"/>
              <a:t>How Does it Work?</a:t>
            </a:r>
          </a:p>
        </p:txBody>
      </p:sp>
      <p:graphicFrame>
        <p:nvGraphicFramePr>
          <p:cNvPr id="5" name="Content Placeholder 2">
            <a:extLst>
              <a:ext uri="{FF2B5EF4-FFF2-40B4-BE49-F238E27FC236}">
                <a16:creationId xmlns:a16="http://schemas.microsoft.com/office/drawing/2014/main" id="{FA872C1D-3AFF-EFCF-1611-7076E93A2092}"/>
              </a:ext>
            </a:extLst>
          </p:cNvPr>
          <p:cNvGraphicFramePr>
            <a:graphicFrameLocks noGrp="1"/>
          </p:cNvGraphicFramePr>
          <p:nvPr>
            <p:ph idx="1"/>
          </p:nvPr>
        </p:nvGraphicFramePr>
        <p:xfrm>
          <a:off x="1524000" y="1828799"/>
          <a:ext cx="9144000"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022914CE-CC7D-FC5C-8455-6E8B855CDC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354467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AAB6E0-6B42-7666-4019-4C82740629EB}"/>
              </a:ext>
            </a:extLst>
          </p:cNvPr>
          <p:cNvSpPr>
            <a:spLocks noGrp="1"/>
          </p:cNvSpPr>
          <p:nvPr>
            <p:ph type="title"/>
          </p:nvPr>
        </p:nvSpPr>
        <p:spPr>
          <a:xfrm>
            <a:off x="1066800" y="99220"/>
            <a:ext cx="10058400" cy="1325563"/>
          </a:xfrm>
        </p:spPr>
        <p:txBody>
          <a:bodyPr anchor="ctr">
            <a:normAutofit/>
          </a:bodyPr>
          <a:lstStyle/>
          <a:p>
            <a:r>
              <a:rPr lang="en-US"/>
              <a:t>Blood pressure is the force of blood pushing against your arterial walls.</a:t>
            </a:r>
            <a:endParaRPr lang="en-US" dirty="0"/>
          </a:p>
        </p:txBody>
      </p:sp>
      <p:pic>
        <p:nvPicPr>
          <p:cNvPr id="2050" name="Picture 2" descr="Understanding High Blood Pressure">
            <a:extLst>
              <a:ext uri="{FF2B5EF4-FFF2-40B4-BE49-F238E27FC236}">
                <a16:creationId xmlns:a16="http://schemas.microsoft.com/office/drawing/2014/main" id="{778C6650-7690-D903-C9B6-C31401483A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2205989"/>
            <a:ext cx="9144000" cy="3817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lipart&#10;&#10;Description automatically generated">
            <a:extLst>
              <a:ext uri="{FF2B5EF4-FFF2-40B4-BE49-F238E27FC236}">
                <a16:creationId xmlns:a16="http://schemas.microsoft.com/office/drawing/2014/main" id="{A2E63EA9-266C-0CBB-001E-79CA5DEAB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367822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091F-31D5-C5A1-81CC-FF2BEC115184}"/>
              </a:ext>
            </a:extLst>
          </p:cNvPr>
          <p:cNvSpPr>
            <a:spLocks noGrp="1"/>
          </p:cNvSpPr>
          <p:nvPr>
            <p:ph type="title"/>
          </p:nvPr>
        </p:nvSpPr>
        <p:spPr/>
        <p:txBody>
          <a:bodyPr/>
          <a:lstStyle/>
          <a:p>
            <a:r>
              <a:rPr lang="en-US" dirty="0"/>
              <a:t>Risk Factors for Hypertension </a:t>
            </a:r>
          </a:p>
        </p:txBody>
      </p:sp>
      <p:graphicFrame>
        <p:nvGraphicFramePr>
          <p:cNvPr id="5" name="Content Placeholder 2">
            <a:extLst>
              <a:ext uri="{FF2B5EF4-FFF2-40B4-BE49-F238E27FC236}">
                <a16:creationId xmlns:a16="http://schemas.microsoft.com/office/drawing/2014/main" id="{0BC3AB8E-3E89-9EA0-83DE-393C8D89EE74}"/>
              </a:ext>
            </a:extLst>
          </p:cNvPr>
          <p:cNvGraphicFramePr>
            <a:graphicFrameLocks noGrp="1"/>
          </p:cNvGraphicFramePr>
          <p:nvPr>
            <p:ph idx="1"/>
          </p:nvPr>
        </p:nvGraphicFramePr>
        <p:xfrm>
          <a:off x="1524000" y="1828799"/>
          <a:ext cx="9144000"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F37F1873-B59C-7BD2-0333-267AA2D5C3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1073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0C92-01BB-D9E1-4E56-FA3A1AD7C0ED}"/>
              </a:ext>
            </a:extLst>
          </p:cNvPr>
          <p:cNvSpPr>
            <a:spLocks noGrp="1"/>
          </p:cNvSpPr>
          <p:nvPr>
            <p:ph type="title"/>
          </p:nvPr>
        </p:nvSpPr>
        <p:spPr>
          <a:xfrm>
            <a:off x="7620000" y="1295400"/>
            <a:ext cx="3932237" cy="3733800"/>
          </a:xfrm>
        </p:spPr>
        <p:txBody>
          <a:bodyPr anchor="b">
            <a:normAutofit/>
          </a:bodyPr>
          <a:lstStyle/>
          <a:p>
            <a:pPr algn="ctr"/>
            <a:r>
              <a:rPr lang="en-US" sz="4000" dirty="0"/>
              <a:t>The CDC states there are 1.1 million visits to the ER each year for high blood pressure. </a:t>
            </a:r>
          </a:p>
        </p:txBody>
      </p:sp>
      <p:pic>
        <p:nvPicPr>
          <p:cNvPr id="5122" name="Picture 2" descr="Michigan ended surprise medical bills, but left out ground ambulances |  Bridge Michigan">
            <a:extLst>
              <a:ext uri="{FF2B5EF4-FFF2-40B4-BE49-F238E27FC236}">
                <a16:creationId xmlns:a16="http://schemas.microsoft.com/office/drawing/2014/main" id="{C8A54F0E-E107-C36B-572C-F7F313213C8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2476" r="19305" b="-1"/>
          <a:stretch/>
        </p:blipFill>
        <p:spPr bwMode="auto">
          <a:xfrm>
            <a:off x="1" y="10"/>
            <a:ext cx="7008810" cy="6857989"/>
          </a:xfrm>
          <a:prstGeom prst="rect">
            <a:avLst/>
          </a:prstGeom>
          <a:solidFill>
            <a:srgbClr val="FFFFFF"/>
          </a:solidFill>
        </p:spPr>
      </p:pic>
      <p:pic>
        <p:nvPicPr>
          <p:cNvPr id="4" name="Picture 3" descr="A picture containing text, clipart&#10;&#10;Description automatically generated">
            <a:extLst>
              <a:ext uri="{FF2B5EF4-FFF2-40B4-BE49-F238E27FC236}">
                <a16:creationId xmlns:a16="http://schemas.microsoft.com/office/drawing/2014/main" id="{24C3E9C3-B64A-A4AE-AE65-D48F69961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281874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Title 1">
            <a:extLst>
              <a:ext uri="{FF2B5EF4-FFF2-40B4-BE49-F238E27FC236}">
                <a16:creationId xmlns:a16="http://schemas.microsoft.com/office/drawing/2014/main" id="{0608B11B-1688-0684-57A2-23BB296FCBA0}"/>
              </a:ext>
            </a:extLst>
          </p:cNvPr>
          <p:cNvSpPr>
            <a:spLocks noGrp="1"/>
          </p:cNvSpPr>
          <p:nvPr>
            <p:ph type="title"/>
          </p:nvPr>
        </p:nvSpPr>
        <p:spPr>
          <a:xfrm>
            <a:off x="7635240" y="3200400"/>
            <a:ext cx="3932237" cy="1752600"/>
          </a:xfrm>
        </p:spPr>
        <p:txBody>
          <a:bodyPr anchor="b">
            <a:normAutofit/>
          </a:bodyPr>
          <a:lstStyle/>
          <a:p>
            <a:r>
              <a:rPr lang="en-US" dirty="0"/>
              <a:t>BP Stats</a:t>
            </a:r>
          </a:p>
        </p:txBody>
      </p:sp>
      <p:pic>
        <p:nvPicPr>
          <p:cNvPr id="6146" name="Picture 2">
            <a:extLst>
              <a:ext uri="{FF2B5EF4-FFF2-40B4-BE49-F238E27FC236}">
                <a16:creationId xmlns:a16="http://schemas.microsoft.com/office/drawing/2014/main" id="{AA255CB8-7DC6-2CF8-04A1-D6D5D5E519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415211"/>
            <a:ext cx="7008810" cy="6027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lipart&#10;&#10;Description automatically generated">
            <a:extLst>
              <a:ext uri="{FF2B5EF4-FFF2-40B4-BE49-F238E27FC236}">
                <a16:creationId xmlns:a16="http://schemas.microsoft.com/office/drawing/2014/main" id="{892BE845-EE01-5C45-944F-6A86F4E8E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216401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822F-41EA-928F-371B-0E74C987BB8B}"/>
              </a:ext>
            </a:extLst>
          </p:cNvPr>
          <p:cNvSpPr>
            <a:spLocks noGrp="1"/>
          </p:cNvSpPr>
          <p:nvPr>
            <p:ph type="title"/>
          </p:nvPr>
        </p:nvSpPr>
        <p:spPr>
          <a:xfrm>
            <a:off x="1066800" y="99220"/>
            <a:ext cx="10058400" cy="1325563"/>
          </a:xfrm>
        </p:spPr>
        <p:txBody>
          <a:bodyPr anchor="ctr">
            <a:normAutofit/>
          </a:bodyPr>
          <a:lstStyle/>
          <a:p>
            <a:r>
              <a:rPr lang="en-US" dirty="0"/>
              <a:t>What do the numbers mean?</a:t>
            </a:r>
          </a:p>
        </p:txBody>
      </p:sp>
      <p:pic>
        <p:nvPicPr>
          <p:cNvPr id="1026" name="Picture 2" descr="164,240 Child Thinking Stock Photos, Pictures &amp; Royalty-Free Images - iStock">
            <a:extLst>
              <a:ext uri="{FF2B5EF4-FFF2-40B4-BE49-F238E27FC236}">
                <a16:creationId xmlns:a16="http://schemas.microsoft.com/office/drawing/2014/main" id="{E00580A0-CFDE-5707-0453-9395BB956B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61" r="3898" b="-3"/>
          <a:stretch/>
        </p:blipFill>
        <p:spPr bwMode="auto">
          <a:xfrm>
            <a:off x="1066800" y="1825624"/>
            <a:ext cx="4800600" cy="45751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0BF34C-2F11-8FB3-A54B-74B585B7C4FD}"/>
              </a:ext>
            </a:extLst>
          </p:cNvPr>
          <p:cNvSpPr>
            <a:spLocks noGrp="1"/>
          </p:cNvSpPr>
          <p:nvPr>
            <p:ph sz="half" idx="2"/>
          </p:nvPr>
        </p:nvSpPr>
        <p:spPr>
          <a:xfrm>
            <a:off x="6324600" y="1825624"/>
            <a:ext cx="4800600" cy="4575175"/>
          </a:xfrm>
        </p:spPr>
        <p:txBody>
          <a:bodyPr>
            <a:normAutofit/>
          </a:bodyPr>
          <a:lstStyle/>
          <a:p>
            <a:r>
              <a:rPr lang="en-US" sz="2000" dirty="0"/>
              <a:t>BP is measured by two numbers: </a:t>
            </a:r>
          </a:p>
          <a:p>
            <a:pPr lvl="1"/>
            <a:r>
              <a:rPr lang="en-US" dirty="0"/>
              <a:t>Systolic (top): when the heart contracts</a:t>
            </a:r>
          </a:p>
          <a:p>
            <a:pPr lvl="1"/>
            <a:r>
              <a:rPr lang="en-US" dirty="0"/>
              <a:t>Diastolic (bottom): when the heart relaxes</a:t>
            </a:r>
          </a:p>
          <a:p>
            <a:pPr lvl="1"/>
            <a:endParaRPr lang="en-US" dirty="0"/>
          </a:p>
          <a:p>
            <a:pPr lvl="1"/>
            <a:r>
              <a:rPr lang="en-US" dirty="0"/>
              <a:t>Normal BP: Less than 120/80</a:t>
            </a:r>
          </a:p>
          <a:p>
            <a:pPr lvl="1"/>
            <a:r>
              <a:rPr lang="en-US" dirty="0"/>
              <a:t>Elevated BP: 120-129/80</a:t>
            </a:r>
          </a:p>
          <a:p>
            <a:pPr lvl="1"/>
            <a:r>
              <a:rPr lang="en-US" dirty="0"/>
              <a:t>Stage 1 High BP: 130-139/80-89</a:t>
            </a:r>
          </a:p>
          <a:p>
            <a:pPr lvl="1"/>
            <a:r>
              <a:rPr lang="en-US" dirty="0"/>
              <a:t>Stage 2 High BP: 140 or higher/90 or higher</a:t>
            </a:r>
          </a:p>
          <a:p>
            <a:pPr lvl="1"/>
            <a:r>
              <a:rPr lang="en-US" dirty="0"/>
              <a:t>Hypertensive Crisis: 180 or higher/120 or higher</a:t>
            </a:r>
          </a:p>
        </p:txBody>
      </p:sp>
      <p:pic>
        <p:nvPicPr>
          <p:cNvPr id="5" name="Picture 4" descr="A picture containing text, clipart&#10;&#10;Description automatically generated">
            <a:extLst>
              <a:ext uri="{FF2B5EF4-FFF2-40B4-BE49-F238E27FC236}">
                <a16:creationId xmlns:a16="http://schemas.microsoft.com/office/drawing/2014/main" id="{3CB202E9-D6B8-4661-C50A-803EC9E23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1" y="6400800"/>
            <a:ext cx="491442" cy="307826"/>
          </a:xfrm>
          <a:prstGeom prst="rect">
            <a:avLst/>
          </a:prstGeom>
        </p:spPr>
      </p:pic>
    </p:spTree>
    <p:extLst>
      <p:ext uri="{BB962C8B-B14F-4D97-AF65-F5344CB8AC3E}">
        <p14:creationId xmlns:p14="http://schemas.microsoft.com/office/powerpoint/2010/main" val="15367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E650-8CA2-2479-E99C-E554636CD28B}"/>
              </a:ext>
            </a:extLst>
          </p:cNvPr>
          <p:cNvSpPr>
            <a:spLocks noGrp="1"/>
          </p:cNvSpPr>
          <p:nvPr>
            <p:ph type="title"/>
          </p:nvPr>
        </p:nvSpPr>
        <p:spPr/>
        <p:txBody>
          <a:bodyPr/>
          <a:lstStyle/>
          <a:p>
            <a:r>
              <a:rPr lang="en-US" dirty="0"/>
              <a:t>Hypertensive Crisis</a:t>
            </a:r>
          </a:p>
        </p:txBody>
      </p:sp>
      <p:sp>
        <p:nvSpPr>
          <p:cNvPr id="3" name="Content Placeholder 2">
            <a:extLst>
              <a:ext uri="{FF2B5EF4-FFF2-40B4-BE49-F238E27FC236}">
                <a16:creationId xmlns:a16="http://schemas.microsoft.com/office/drawing/2014/main" id="{3DFB62B6-165C-831A-FDE7-FF3F2772C6CE}"/>
              </a:ext>
            </a:extLst>
          </p:cNvPr>
          <p:cNvSpPr>
            <a:spLocks noGrp="1"/>
          </p:cNvSpPr>
          <p:nvPr>
            <p:ph sz="half" idx="1"/>
          </p:nvPr>
        </p:nvSpPr>
        <p:spPr/>
        <p:txBody>
          <a:bodyPr/>
          <a:lstStyle/>
          <a:p>
            <a:r>
              <a:rPr lang="en-US" dirty="0"/>
              <a:t>Causes:</a:t>
            </a:r>
          </a:p>
          <a:p>
            <a:pPr lvl="1"/>
            <a:r>
              <a:rPr lang="en-US" dirty="0"/>
              <a:t>Forgetting to take your BP meds</a:t>
            </a:r>
          </a:p>
          <a:p>
            <a:pPr lvl="1"/>
            <a:r>
              <a:rPr lang="en-US" dirty="0"/>
              <a:t>Abruptly stopping your daily prescribed cardiac meds</a:t>
            </a:r>
          </a:p>
          <a:p>
            <a:pPr lvl="1"/>
            <a:r>
              <a:rPr lang="en-US" dirty="0"/>
              <a:t>Medication interactions</a:t>
            </a:r>
          </a:p>
          <a:p>
            <a:pPr lvl="1"/>
            <a:r>
              <a:rPr lang="en-US" dirty="0"/>
              <a:t>Tumor(s) of the adrenal glands</a:t>
            </a:r>
          </a:p>
        </p:txBody>
      </p:sp>
      <p:sp>
        <p:nvSpPr>
          <p:cNvPr id="4" name="Content Placeholder 3">
            <a:extLst>
              <a:ext uri="{FF2B5EF4-FFF2-40B4-BE49-F238E27FC236}">
                <a16:creationId xmlns:a16="http://schemas.microsoft.com/office/drawing/2014/main" id="{B4D60422-8251-D939-F2BA-134E8DBE137D}"/>
              </a:ext>
            </a:extLst>
          </p:cNvPr>
          <p:cNvSpPr>
            <a:spLocks noGrp="1"/>
          </p:cNvSpPr>
          <p:nvPr>
            <p:ph sz="half" idx="2"/>
          </p:nvPr>
        </p:nvSpPr>
        <p:spPr/>
        <p:txBody>
          <a:bodyPr/>
          <a:lstStyle/>
          <a:p>
            <a:r>
              <a:rPr lang="en-US" dirty="0"/>
              <a:t>Symptoms</a:t>
            </a:r>
          </a:p>
          <a:p>
            <a:pPr lvl="1"/>
            <a:r>
              <a:rPr lang="en-US" dirty="0"/>
              <a:t>Anxiety</a:t>
            </a:r>
          </a:p>
          <a:p>
            <a:pPr lvl="1"/>
            <a:r>
              <a:rPr lang="en-US" dirty="0"/>
              <a:t>Blurred vision</a:t>
            </a:r>
          </a:p>
          <a:p>
            <a:pPr lvl="1"/>
            <a:r>
              <a:rPr lang="en-US" dirty="0"/>
              <a:t>Chest pain</a:t>
            </a:r>
          </a:p>
          <a:p>
            <a:pPr lvl="1"/>
            <a:r>
              <a:rPr lang="en-US" dirty="0"/>
              <a:t>Confusion</a:t>
            </a:r>
          </a:p>
          <a:p>
            <a:pPr lvl="1"/>
            <a:r>
              <a:rPr lang="en-US" dirty="0"/>
              <a:t>Nausea </a:t>
            </a:r>
          </a:p>
          <a:p>
            <a:pPr lvl="1"/>
            <a:r>
              <a:rPr lang="en-US" dirty="0"/>
              <a:t>Vomiting</a:t>
            </a:r>
          </a:p>
          <a:p>
            <a:pPr lvl="1"/>
            <a:r>
              <a:rPr lang="en-US" dirty="0"/>
              <a:t>Unresponsiveness </a:t>
            </a:r>
          </a:p>
          <a:p>
            <a:pPr lvl="1"/>
            <a:r>
              <a:rPr lang="en-US" dirty="0"/>
              <a:t>Seizures</a:t>
            </a:r>
          </a:p>
          <a:p>
            <a:pPr lvl="1"/>
            <a:r>
              <a:rPr lang="en-US" dirty="0"/>
              <a:t>Severe headache</a:t>
            </a:r>
          </a:p>
          <a:p>
            <a:pPr lvl="1"/>
            <a:r>
              <a:rPr lang="en-US" dirty="0"/>
              <a:t>Shortness of breath</a:t>
            </a:r>
          </a:p>
        </p:txBody>
      </p:sp>
    </p:spTree>
    <p:extLst>
      <p:ext uri="{BB962C8B-B14F-4D97-AF65-F5344CB8AC3E}">
        <p14:creationId xmlns:p14="http://schemas.microsoft.com/office/powerpoint/2010/main" val="26015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4">
                                            <p:txEl>
                                              <p:pRg st="0" end="0"/>
                                            </p:txEl>
                                          </p:spTgt>
                                        </p:tgtEl>
                                        <p:attrNameLst>
                                          <p:attrName>style.visibility</p:attrName>
                                        </p:attrNameLst>
                                      </p:cBhvr>
                                      <p:to>
                                        <p:strVal val="visible"/>
                                      </p:to>
                                    </p:set>
                                    <p:animEffect transition="in" filter="wipe(down)">
                                      <p:cBhvr>
                                        <p:cTn id="93" dur="580">
                                          <p:stCondLst>
                                            <p:cond delay="0"/>
                                          </p:stCondLst>
                                        </p:cTn>
                                        <p:tgtEl>
                                          <p:spTgt spid="4">
                                            <p:txEl>
                                              <p:pRg st="0" end="0"/>
                                            </p:txEl>
                                          </p:spTgt>
                                        </p:tgtEl>
                                      </p:cBhvr>
                                    </p:animEffect>
                                    <p:anim calcmode="lin" valueType="num">
                                      <p:cBhvr>
                                        <p:cTn id="9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xEl>
                                              <p:pRg st="0" end="0"/>
                                            </p:txEl>
                                          </p:spTgt>
                                        </p:tgtEl>
                                      </p:cBhvr>
                                      <p:to x="100000" y="60000"/>
                                    </p:animScale>
                                    <p:animScale>
                                      <p:cBhvr>
                                        <p:cTn id="100" dur="166" decel="50000">
                                          <p:stCondLst>
                                            <p:cond delay="676"/>
                                          </p:stCondLst>
                                        </p:cTn>
                                        <p:tgtEl>
                                          <p:spTgt spid="4">
                                            <p:txEl>
                                              <p:pRg st="0" end="0"/>
                                            </p:txEl>
                                          </p:spTgt>
                                        </p:tgtEl>
                                      </p:cBhvr>
                                      <p:to x="100000" y="100000"/>
                                    </p:animScale>
                                    <p:animScale>
                                      <p:cBhvr>
                                        <p:cTn id="101" dur="26">
                                          <p:stCondLst>
                                            <p:cond delay="1312"/>
                                          </p:stCondLst>
                                        </p:cTn>
                                        <p:tgtEl>
                                          <p:spTgt spid="4">
                                            <p:txEl>
                                              <p:pRg st="0" end="0"/>
                                            </p:txEl>
                                          </p:spTgt>
                                        </p:tgtEl>
                                      </p:cBhvr>
                                      <p:to x="100000" y="80000"/>
                                    </p:animScale>
                                    <p:animScale>
                                      <p:cBhvr>
                                        <p:cTn id="102" dur="166" decel="50000">
                                          <p:stCondLst>
                                            <p:cond delay="1338"/>
                                          </p:stCondLst>
                                        </p:cTn>
                                        <p:tgtEl>
                                          <p:spTgt spid="4">
                                            <p:txEl>
                                              <p:pRg st="0" end="0"/>
                                            </p:txEl>
                                          </p:spTgt>
                                        </p:tgtEl>
                                      </p:cBhvr>
                                      <p:to x="100000" y="100000"/>
                                    </p:animScale>
                                    <p:animScale>
                                      <p:cBhvr>
                                        <p:cTn id="103" dur="26">
                                          <p:stCondLst>
                                            <p:cond delay="1642"/>
                                          </p:stCondLst>
                                        </p:cTn>
                                        <p:tgtEl>
                                          <p:spTgt spid="4">
                                            <p:txEl>
                                              <p:pRg st="0" end="0"/>
                                            </p:txEl>
                                          </p:spTgt>
                                        </p:tgtEl>
                                      </p:cBhvr>
                                      <p:to x="100000" y="90000"/>
                                    </p:animScale>
                                    <p:animScale>
                                      <p:cBhvr>
                                        <p:cTn id="104" dur="166" decel="50000">
                                          <p:stCondLst>
                                            <p:cond delay="1668"/>
                                          </p:stCondLst>
                                        </p:cTn>
                                        <p:tgtEl>
                                          <p:spTgt spid="4">
                                            <p:txEl>
                                              <p:pRg st="0" end="0"/>
                                            </p:txEl>
                                          </p:spTgt>
                                        </p:tgtEl>
                                      </p:cBhvr>
                                      <p:to x="100000" y="100000"/>
                                    </p:animScale>
                                    <p:animScale>
                                      <p:cBhvr>
                                        <p:cTn id="105" dur="26">
                                          <p:stCondLst>
                                            <p:cond delay="1808"/>
                                          </p:stCondLst>
                                        </p:cTn>
                                        <p:tgtEl>
                                          <p:spTgt spid="4">
                                            <p:txEl>
                                              <p:pRg st="0" end="0"/>
                                            </p:txEl>
                                          </p:spTgt>
                                        </p:tgtEl>
                                      </p:cBhvr>
                                      <p:to x="100000" y="95000"/>
                                    </p:animScale>
                                    <p:animScale>
                                      <p:cBhvr>
                                        <p:cTn id="106" dur="166" decel="50000">
                                          <p:stCondLst>
                                            <p:cond delay="1834"/>
                                          </p:stCondLst>
                                        </p:cTn>
                                        <p:tgtEl>
                                          <p:spTgt spid="4">
                                            <p:txEl>
                                              <p:pRg st="0" end="0"/>
                                            </p:txEl>
                                          </p:spTgt>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4">
                                            <p:txEl>
                                              <p:pRg st="1" end="1"/>
                                            </p:txEl>
                                          </p:spTgt>
                                        </p:tgtEl>
                                        <p:attrNameLst>
                                          <p:attrName>style.visibility</p:attrName>
                                        </p:attrNameLst>
                                      </p:cBhvr>
                                      <p:to>
                                        <p:strVal val="visible"/>
                                      </p:to>
                                    </p:set>
                                    <p:animEffect transition="in" filter="wipe(down)">
                                      <p:cBhvr>
                                        <p:cTn id="109" dur="580">
                                          <p:stCondLst>
                                            <p:cond delay="0"/>
                                          </p:stCondLst>
                                        </p:cTn>
                                        <p:tgtEl>
                                          <p:spTgt spid="4">
                                            <p:txEl>
                                              <p:pRg st="1" end="1"/>
                                            </p:txEl>
                                          </p:spTgt>
                                        </p:tgtEl>
                                      </p:cBhvr>
                                    </p:animEffect>
                                    <p:anim calcmode="lin" valueType="num">
                                      <p:cBhvr>
                                        <p:cTn id="11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txEl>
                                              <p:pRg st="1" end="1"/>
                                            </p:txEl>
                                          </p:spTgt>
                                        </p:tgtEl>
                                      </p:cBhvr>
                                      <p:to x="100000" y="60000"/>
                                    </p:animScale>
                                    <p:animScale>
                                      <p:cBhvr>
                                        <p:cTn id="116" dur="166" decel="50000">
                                          <p:stCondLst>
                                            <p:cond delay="676"/>
                                          </p:stCondLst>
                                        </p:cTn>
                                        <p:tgtEl>
                                          <p:spTgt spid="4">
                                            <p:txEl>
                                              <p:pRg st="1" end="1"/>
                                            </p:txEl>
                                          </p:spTgt>
                                        </p:tgtEl>
                                      </p:cBhvr>
                                      <p:to x="100000" y="100000"/>
                                    </p:animScale>
                                    <p:animScale>
                                      <p:cBhvr>
                                        <p:cTn id="117" dur="26">
                                          <p:stCondLst>
                                            <p:cond delay="1312"/>
                                          </p:stCondLst>
                                        </p:cTn>
                                        <p:tgtEl>
                                          <p:spTgt spid="4">
                                            <p:txEl>
                                              <p:pRg st="1" end="1"/>
                                            </p:txEl>
                                          </p:spTgt>
                                        </p:tgtEl>
                                      </p:cBhvr>
                                      <p:to x="100000" y="80000"/>
                                    </p:animScale>
                                    <p:animScale>
                                      <p:cBhvr>
                                        <p:cTn id="118" dur="166" decel="50000">
                                          <p:stCondLst>
                                            <p:cond delay="1338"/>
                                          </p:stCondLst>
                                        </p:cTn>
                                        <p:tgtEl>
                                          <p:spTgt spid="4">
                                            <p:txEl>
                                              <p:pRg st="1" end="1"/>
                                            </p:txEl>
                                          </p:spTgt>
                                        </p:tgtEl>
                                      </p:cBhvr>
                                      <p:to x="100000" y="100000"/>
                                    </p:animScale>
                                    <p:animScale>
                                      <p:cBhvr>
                                        <p:cTn id="119" dur="26">
                                          <p:stCondLst>
                                            <p:cond delay="1642"/>
                                          </p:stCondLst>
                                        </p:cTn>
                                        <p:tgtEl>
                                          <p:spTgt spid="4">
                                            <p:txEl>
                                              <p:pRg st="1" end="1"/>
                                            </p:txEl>
                                          </p:spTgt>
                                        </p:tgtEl>
                                      </p:cBhvr>
                                      <p:to x="100000" y="90000"/>
                                    </p:animScale>
                                    <p:animScale>
                                      <p:cBhvr>
                                        <p:cTn id="120" dur="166" decel="50000">
                                          <p:stCondLst>
                                            <p:cond delay="1668"/>
                                          </p:stCondLst>
                                        </p:cTn>
                                        <p:tgtEl>
                                          <p:spTgt spid="4">
                                            <p:txEl>
                                              <p:pRg st="1" end="1"/>
                                            </p:txEl>
                                          </p:spTgt>
                                        </p:tgtEl>
                                      </p:cBhvr>
                                      <p:to x="100000" y="100000"/>
                                    </p:animScale>
                                    <p:animScale>
                                      <p:cBhvr>
                                        <p:cTn id="121" dur="26">
                                          <p:stCondLst>
                                            <p:cond delay="1808"/>
                                          </p:stCondLst>
                                        </p:cTn>
                                        <p:tgtEl>
                                          <p:spTgt spid="4">
                                            <p:txEl>
                                              <p:pRg st="1" end="1"/>
                                            </p:txEl>
                                          </p:spTgt>
                                        </p:tgtEl>
                                      </p:cBhvr>
                                      <p:to x="100000" y="95000"/>
                                    </p:animScale>
                                    <p:animScale>
                                      <p:cBhvr>
                                        <p:cTn id="122" dur="166" decel="50000">
                                          <p:stCondLst>
                                            <p:cond delay="1834"/>
                                          </p:stCondLst>
                                        </p:cTn>
                                        <p:tgtEl>
                                          <p:spTgt spid="4">
                                            <p:txEl>
                                              <p:pRg st="1" end="1"/>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4">
                                            <p:txEl>
                                              <p:pRg st="2" end="2"/>
                                            </p:txEl>
                                          </p:spTgt>
                                        </p:tgtEl>
                                        <p:attrNameLst>
                                          <p:attrName>style.visibility</p:attrName>
                                        </p:attrNameLst>
                                      </p:cBhvr>
                                      <p:to>
                                        <p:strVal val="visible"/>
                                      </p:to>
                                    </p:set>
                                    <p:animEffect transition="in" filter="wipe(down)">
                                      <p:cBhvr>
                                        <p:cTn id="125" dur="580">
                                          <p:stCondLst>
                                            <p:cond delay="0"/>
                                          </p:stCondLst>
                                        </p:cTn>
                                        <p:tgtEl>
                                          <p:spTgt spid="4">
                                            <p:txEl>
                                              <p:pRg st="2" end="2"/>
                                            </p:txEl>
                                          </p:spTgt>
                                        </p:tgtEl>
                                      </p:cBhvr>
                                    </p:animEffect>
                                    <p:anim calcmode="lin" valueType="num">
                                      <p:cBhvr>
                                        <p:cTn id="1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
                                            <p:txEl>
                                              <p:pRg st="2" end="2"/>
                                            </p:txEl>
                                          </p:spTgt>
                                        </p:tgtEl>
                                      </p:cBhvr>
                                      <p:to x="100000" y="60000"/>
                                    </p:animScale>
                                    <p:animScale>
                                      <p:cBhvr>
                                        <p:cTn id="132" dur="166" decel="50000">
                                          <p:stCondLst>
                                            <p:cond delay="676"/>
                                          </p:stCondLst>
                                        </p:cTn>
                                        <p:tgtEl>
                                          <p:spTgt spid="4">
                                            <p:txEl>
                                              <p:pRg st="2" end="2"/>
                                            </p:txEl>
                                          </p:spTgt>
                                        </p:tgtEl>
                                      </p:cBhvr>
                                      <p:to x="100000" y="100000"/>
                                    </p:animScale>
                                    <p:animScale>
                                      <p:cBhvr>
                                        <p:cTn id="133" dur="26">
                                          <p:stCondLst>
                                            <p:cond delay="1312"/>
                                          </p:stCondLst>
                                        </p:cTn>
                                        <p:tgtEl>
                                          <p:spTgt spid="4">
                                            <p:txEl>
                                              <p:pRg st="2" end="2"/>
                                            </p:txEl>
                                          </p:spTgt>
                                        </p:tgtEl>
                                      </p:cBhvr>
                                      <p:to x="100000" y="80000"/>
                                    </p:animScale>
                                    <p:animScale>
                                      <p:cBhvr>
                                        <p:cTn id="134" dur="166" decel="50000">
                                          <p:stCondLst>
                                            <p:cond delay="1338"/>
                                          </p:stCondLst>
                                        </p:cTn>
                                        <p:tgtEl>
                                          <p:spTgt spid="4">
                                            <p:txEl>
                                              <p:pRg st="2" end="2"/>
                                            </p:txEl>
                                          </p:spTgt>
                                        </p:tgtEl>
                                      </p:cBhvr>
                                      <p:to x="100000" y="100000"/>
                                    </p:animScale>
                                    <p:animScale>
                                      <p:cBhvr>
                                        <p:cTn id="135" dur="26">
                                          <p:stCondLst>
                                            <p:cond delay="1642"/>
                                          </p:stCondLst>
                                        </p:cTn>
                                        <p:tgtEl>
                                          <p:spTgt spid="4">
                                            <p:txEl>
                                              <p:pRg st="2" end="2"/>
                                            </p:txEl>
                                          </p:spTgt>
                                        </p:tgtEl>
                                      </p:cBhvr>
                                      <p:to x="100000" y="90000"/>
                                    </p:animScale>
                                    <p:animScale>
                                      <p:cBhvr>
                                        <p:cTn id="136" dur="166" decel="50000">
                                          <p:stCondLst>
                                            <p:cond delay="1668"/>
                                          </p:stCondLst>
                                        </p:cTn>
                                        <p:tgtEl>
                                          <p:spTgt spid="4">
                                            <p:txEl>
                                              <p:pRg st="2" end="2"/>
                                            </p:txEl>
                                          </p:spTgt>
                                        </p:tgtEl>
                                      </p:cBhvr>
                                      <p:to x="100000" y="100000"/>
                                    </p:animScale>
                                    <p:animScale>
                                      <p:cBhvr>
                                        <p:cTn id="137" dur="26">
                                          <p:stCondLst>
                                            <p:cond delay="1808"/>
                                          </p:stCondLst>
                                        </p:cTn>
                                        <p:tgtEl>
                                          <p:spTgt spid="4">
                                            <p:txEl>
                                              <p:pRg st="2" end="2"/>
                                            </p:txEl>
                                          </p:spTgt>
                                        </p:tgtEl>
                                      </p:cBhvr>
                                      <p:to x="100000" y="95000"/>
                                    </p:animScale>
                                    <p:animScale>
                                      <p:cBhvr>
                                        <p:cTn id="138" dur="166" decel="50000">
                                          <p:stCondLst>
                                            <p:cond delay="1834"/>
                                          </p:stCondLst>
                                        </p:cTn>
                                        <p:tgtEl>
                                          <p:spTgt spid="4">
                                            <p:txEl>
                                              <p:pRg st="2" end="2"/>
                                            </p:txEl>
                                          </p:spTgt>
                                        </p:tgtEl>
                                      </p:cBhvr>
                                      <p:to x="100000" y="100000"/>
                                    </p:animScale>
                                  </p:childTnLst>
                                </p:cTn>
                              </p:par>
                              <p:par>
                                <p:cTn id="139" presetID="26" presetClass="entr" presetSubtype="0" fill="hold" nodeType="withEffect">
                                  <p:stCondLst>
                                    <p:cond delay="0"/>
                                  </p:stCondLst>
                                  <p:childTnLst>
                                    <p:set>
                                      <p:cBhvr>
                                        <p:cTn id="140" dur="1" fill="hold">
                                          <p:stCondLst>
                                            <p:cond delay="0"/>
                                          </p:stCondLst>
                                        </p:cTn>
                                        <p:tgtEl>
                                          <p:spTgt spid="4">
                                            <p:txEl>
                                              <p:pRg st="3" end="3"/>
                                            </p:txEl>
                                          </p:spTgt>
                                        </p:tgtEl>
                                        <p:attrNameLst>
                                          <p:attrName>style.visibility</p:attrName>
                                        </p:attrNameLst>
                                      </p:cBhvr>
                                      <p:to>
                                        <p:strVal val="visible"/>
                                      </p:to>
                                    </p:set>
                                    <p:animEffect transition="in" filter="wipe(down)">
                                      <p:cBhvr>
                                        <p:cTn id="141" dur="580">
                                          <p:stCondLst>
                                            <p:cond delay="0"/>
                                          </p:stCondLst>
                                        </p:cTn>
                                        <p:tgtEl>
                                          <p:spTgt spid="4">
                                            <p:txEl>
                                              <p:pRg st="3" end="3"/>
                                            </p:txEl>
                                          </p:spTgt>
                                        </p:tgtEl>
                                      </p:cBhvr>
                                    </p:animEffect>
                                    <p:anim calcmode="lin" valueType="num">
                                      <p:cBhvr>
                                        <p:cTn id="14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4">
                                            <p:txEl>
                                              <p:pRg st="3" end="3"/>
                                            </p:txEl>
                                          </p:spTgt>
                                        </p:tgtEl>
                                      </p:cBhvr>
                                      <p:to x="100000" y="60000"/>
                                    </p:animScale>
                                    <p:animScale>
                                      <p:cBhvr>
                                        <p:cTn id="148" dur="166" decel="50000">
                                          <p:stCondLst>
                                            <p:cond delay="676"/>
                                          </p:stCondLst>
                                        </p:cTn>
                                        <p:tgtEl>
                                          <p:spTgt spid="4">
                                            <p:txEl>
                                              <p:pRg st="3" end="3"/>
                                            </p:txEl>
                                          </p:spTgt>
                                        </p:tgtEl>
                                      </p:cBhvr>
                                      <p:to x="100000" y="100000"/>
                                    </p:animScale>
                                    <p:animScale>
                                      <p:cBhvr>
                                        <p:cTn id="149" dur="26">
                                          <p:stCondLst>
                                            <p:cond delay="1312"/>
                                          </p:stCondLst>
                                        </p:cTn>
                                        <p:tgtEl>
                                          <p:spTgt spid="4">
                                            <p:txEl>
                                              <p:pRg st="3" end="3"/>
                                            </p:txEl>
                                          </p:spTgt>
                                        </p:tgtEl>
                                      </p:cBhvr>
                                      <p:to x="100000" y="80000"/>
                                    </p:animScale>
                                    <p:animScale>
                                      <p:cBhvr>
                                        <p:cTn id="150" dur="166" decel="50000">
                                          <p:stCondLst>
                                            <p:cond delay="1338"/>
                                          </p:stCondLst>
                                        </p:cTn>
                                        <p:tgtEl>
                                          <p:spTgt spid="4">
                                            <p:txEl>
                                              <p:pRg st="3" end="3"/>
                                            </p:txEl>
                                          </p:spTgt>
                                        </p:tgtEl>
                                      </p:cBhvr>
                                      <p:to x="100000" y="100000"/>
                                    </p:animScale>
                                    <p:animScale>
                                      <p:cBhvr>
                                        <p:cTn id="151" dur="26">
                                          <p:stCondLst>
                                            <p:cond delay="1642"/>
                                          </p:stCondLst>
                                        </p:cTn>
                                        <p:tgtEl>
                                          <p:spTgt spid="4">
                                            <p:txEl>
                                              <p:pRg st="3" end="3"/>
                                            </p:txEl>
                                          </p:spTgt>
                                        </p:tgtEl>
                                      </p:cBhvr>
                                      <p:to x="100000" y="90000"/>
                                    </p:animScale>
                                    <p:animScale>
                                      <p:cBhvr>
                                        <p:cTn id="152" dur="166" decel="50000">
                                          <p:stCondLst>
                                            <p:cond delay="1668"/>
                                          </p:stCondLst>
                                        </p:cTn>
                                        <p:tgtEl>
                                          <p:spTgt spid="4">
                                            <p:txEl>
                                              <p:pRg st="3" end="3"/>
                                            </p:txEl>
                                          </p:spTgt>
                                        </p:tgtEl>
                                      </p:cBhvr>
                                      <p:to x="100000" y="100000"/>
                                    </p:animScale>
                                    <p:animScale>
                                      <p:cBhvr>
                                        <p:cTn id="153" dur="26">
                                          <p:stCondLst>
                                            <p:cond delay="1808"/>
                                          </p:stCondLst>
                                        </p:cTn>
                                        <p:tgtEl>
                                          <p:spTgt spid="4">
                                            <p:txEl>
                                              <p:pRg st="3" end="3"/>
                                            </p:txEl>
                                          </p:spTgt>
                                        </p:tgtEl>
                                      </p:cBhvr>
                                      <p:to x="100000" y="95000"/>
                                    </p:animScale>
                                    <p:animScale>
                                      <p:cBhvr>
                                        <p:cTn id="154" dur="166" decel="50000">
                                          <p:stCondLst>
                                            <p:cond delay="1834"/>
                                          </p:stCondLst>
                                        </p:cTn>
                                        <p:tgtEl>
                                          <p:spTgt spid="4">
                                            <p:txEl>
                                              <p:pRg st="3" end="3"/>
                                            </p:txEl>
                                          </p:spTgt>
                                        </p:tgtEl>
                                      </p:cBhvr>
                                      <p:to x="100000" y="100000"/>
                                    </p:animScale>
                                  </p:childTnLst>
                                </p:cTn>
                              </p:par>
                              <p:par>
                                <p:cTn id="155" presetID="26" presetClass="entr" presetSubtype="0" fill="hold" nodeType="withEffect">
                                  <p:stCondLst>
                                    <p:cond delay="0"/>
                                  </p:stCondLst>
                                  <p:childTnLst>
                                    <p:set>
                                      <p:cBhvr>
                                        <p:cTn id="156" dur="1" fill="hold">
                                          <p:stCondLst>
                                            <p:cond delay="0"/>
                                          </p:stCondLst>
                                        </p:cTn>
                                        <p:tgtEl>
                                          <p:spTgt spid="4">
                                            <p:txEl>
                                              <p:pRg st="4" end="4"/>
                                            </p:txEl>
                                          </p:spTgt>
                                        </p:tgtEl>
                                        <p:attrNameLst>
                                          <p:attrName>style.visibility</p:attrName>
                                        </p:attrNameLst>
                                      </p:cBhvr>
                                      <p:to>
                                        <p:strVal val="visible"/>
                                      </p:to>
                                    </p:set>
                                    <p:animEffect transition="in" filter="wipe(down)">
                                      <p:cBhvr>
                                        <p:cTn id="157" dur="580">
                                          <p:stCondLst>
                                            <p:cond delay="0"/>
                                          </p:stCondLst>
                                        </p:cTn>
                                        <p:tgtEl>
                                          <p:spTgt spid="4">
                                            <p:txEl>
                                              <p:pRg st="4" end="4"/>
                                            </p:txEl>
                                          </p:spTgt>
                                        </p:tgtEl>
                                      </p:cBhvr>
                                    </p:animEffect>
                                    <p:anim calcmode="lin" valueType="num">
                                      <p:cBhvr>
                                        <p:cTn id="15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4">
                                            <p:txEl>
                                              <p:pRg st="4" end="4"/>
                                            </p:txEl>
                                          </p:spTgt>
                                        </p:tgtEl>
                                      </p:cBhvr>
                                      <p:to x="100000" y="60000"/>
                                    </p:animScale>
                                    <p:animScale>
                                      <p:cBhvr>
                                        <p:cTn id="164" dur="166" decel="50000">
                                          <p:stCondLst>
                                            <p:cond delay="676"/>
                                          </p:stCondLst>
                                        </p:cTn>
                                        <p:tgtEl>
                                          <p:spTgt spid="4">
                                            <p:txEl>
                                              <p:pRg st="4" end="4"/>
                                            </p:txEl>
                                          </p:spTgt>
                                        </p:tgtEl>
                                      </p:cBhvr>
                                      <p:to x="100000" y="100000"/>
                                    </p:animScale>
                                    <p:animScale>
                                      <p:cBhvr>
                                        <p:cTn id="165" dur="26">
                                          <p:stCondLst>
                                            <p:cond delay="1312"/>
                                          </p:stCondLst>
                                        </p:cTn>
                                        <p:tgtEl>
                                          <p:spTgt spid="4">
                                            <p:txEl>
                                              <p:pRg st="4" end="4"/>
                                            </p:txEl>
                                          </p:spTgt>
                                        </p:tgtEl>
                                      </p:cBhvr>
                                      <p:to x="100000" y="80000"/>
                                    </p:animScale>
                                    <p:animScale>
                                      <p:cBhvr>
                                        <p:cTn id="166" dur="166" decel="50000">
                                          <p:stCondLst>
                                            <p:cond delay="1338"/>
                                          </p:stCondLst>
                                        </p:cTn>
                                        <p:tgtEl>
                                          <p:spTgt spid="4">
                                            <p:txEl>
                                              <p:pRg st="4" end="4"/>
                                            </p:txEl>
                                          </p:spTgt>
                                        </p:tgtEl>
                                      </p:cBhvr>
                                      <p:to x="100000" y="100000"/>
                                    </p:animScale>
                                    <p:animScale>
                                      <p:cBhvr>
                                        <p:cTn id="167" dur="26">
                                          <p:stCondLst>
                                            <p:cond delay="1642"/>
                                          </p:stCondLst>
                                        </p:cTn>
                                        <p:tgtEl>
                                          <p:spTgt spid="4">
                                            <p:txEl>
                                              <p:pRg st="4" end="4"/>
                                            </p:txEl>
                                          </p:spTgt>
                                        </p:tgtEl>
                                      </p:cBhvr>
                                      <p:to x="100000" y="90000"/>
                                    </p:animScale>
                                    <p:animScale>
                                      <p:cBhvr>
                                        <p:cTn id="168" dur="166" decel="50000">
                                          <p:stCondLst>
                                            <p:cond delay="1668"/>
                                          </p:stCondLst>
                                        </p:cTn>
                                        <p:tgtEl>
                                          <p:spTgt spid="4">
                                            <p:txEl>
                                              <p:pRg st="4" end="4"/>
                                            </p:txEl>
                                          </p:spTgt>
                                        </p:tgtEl>
                                      </p:cBhvr>
                                      <p:to x="100000" y="100000"/>
                                    </p:animScale>
                                    <p:animScale>
                                      <p:cBhvr>
                                        <p:cTn id="169" dur="26">
                                          <p:stCondLst>
                                            <p:cond delay="1808"/>
                                          </p:stCondLst>
                                        </p:cTn>
                                        <p:tgtEl>
                                          <p:spTgt spid="4">
                                            <p:txEl>
                                              <p:pRg st="4" end="4"/>
                                            </p:txEl>
                                          </p:spTgt>
                                        </p:tgtEl>
                                      </p:cBhvr>
                                      <p:to x="100000" y="95000"/>
                                    </p:animScale>
                                    <p:animScale>
                                      <p:cBhvr>
                                        <p:cTn id="170" dur="166" decel="50000">
                                          <p:stCondLst>
                                            <p:cond delay="1834"/>
                                          </p:stCondLst>
                                        </p:cTn>
                                        <p:tgtEl>
                                          <p:spTgt spid="4">
                                            <p:txEl>
                                              <p:pRg st="4" end="4"/>
                                            </p:txEl>
                                          </p:spTgt>
                                        </p:tgtEl>
                                      </p:cBhvr>
                                      <p:to x="100000" y="100000"/>
                                    </p:animScale>
                                  </p:childTnLst>
                                </p:cTn>
                              </p:par>
                              <p:par>
                                <p:cTn id="171" presetID="26" presetClass="entr" presetSubtype="0" fill="hold" nodeType="withEffect">
                                  <p:stCondLst>
                                    <p:cond delay="0"/>
                                  </p:stCondLst>
                                  <p:childTnLst>
                                    <p:set>
                                      <p:cBhvr>
                                        <p:cTn id="172" dur="1" fill="hold">
                                          <p:stCondLst>
                                            <p:cond delay="0"/>
                                          </p:stCondLst>
                                        </p:cTn>
                                        <p:tgtEl>
                                          <p:spTgt spid="4">
                                            <p:txEl>
                                              <p:pRg st="5" end="5"/>
                                            </p:txEl>
                                          </p:spTgt>
                                        </p:tgtEl>
                                        <p:attrNameLst>
                                          <p:attrName>style.visibility</p:attrName>
                                        </p:attrNameLst>
                                      </p:cBhvr>
                                      <p:to>
                                        <p:strVal val="visible"/>
                                      </p:to>
                                    </p:set>
                                    <p:animEffect transition="in" filter="wipe(down)">
                                      <p:cBhvr>
                                        <p:cTn id="173" dur="580">
                                          <p:stCondLst>
                                            <p:cond delay="0"/>
                                          </p:stCondLst>
                                        </p:cTn>
                                        <p:tgtEl>
                                          <p:spTgt spid="4">
                                            <p:txEl>
                                              <p:pRg st="5" end="5"/>
                                            </p:txEl>
                                          </p:spTgt>
                                        </p:tgtEl>
                                      </p:cBhvr>
                                    </p:animEffect>
                                    <p:anim calcmode="lin" valueType="num">
                                      <p:cBhvr>
                                        <p:cTn id="174"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4">
                                            <p:txEl>
                                              <p:pRg st="5" end="5"/>
                                            </p:txEl>
                                          </p:spTgt>
                                        </p:tgtEl>
                                      </p:cBhvr>
                                      <p:to x="100000" y="60000"/>
                                    </p:animScale>
                                    <p:animScale>
                                      <p:cBhvr>
                                        <p:cTn id="180" dur="166" decel="50000">
                                          <p:stCondLst>
                                            <p:cond delay="676"/>
                                          </p:stCondLst>
                                        </p:cTn>
                                        <p:tgtEl>
                                          <p:spTgt spid="4">
                                            <p:txEl>
                                              <p:pRg st="5" end="5"/>
                                            </p:txEl>
                                          </p:spTgt>
                                        </p:tgtEl>
                                      </p:cBhvr>
                                      <p:to x="100000" y="100000"/>
                                    </p:animScale>
                                    <p:animScale>
                                      <p:cBhvr>
                                        <p:cTn id="181" dur="26">
                                          <p:stCondLst>
                                            <p:cond delay="1312"/>
                                          </p:stCondLst>
                                        </p:cTn>
                                        <p:tgtEl>
                                          <p:spTgt spid="4">
                                            <p:txEl>
                                              <p:pRg st="5" end="5"/>
                                            </p:txEl>
                                          </p:spTgt>
                                        </p:tgtEl>
                                      </p:cBhvr>
                                      <p:to x="100000" y="80000"/>
                                    </p:animScale>
                                    <p:animScale>
                                      <p:cBhvr>
                                        <p:cTn id="182" dur="166" decel="50000">
                                          <p:stCondLst>
                                            <p:cond delay="1338"/>
                                          </p:stCondLst>
                                        </p:cTn>
                                        <p:tgtEl>
                                          <p:spTgt spid="4">
                                            <p:txEl>
                                              <p:pRg st="5" end="5"/>
                                            </p:txEl>
                                          </p:spTgt>
                                        </p:tgtEl>
                                      </p:cBhvr>
                                      <p:to x="100000" y="100000"/>
                                    </p:animScale>
                                    <p:animScale>
                                      <p:cBhvr>
                                        <p:cTn id="183" dur="26">
                                          <p:stCondLst>
                                            <p:cond delay="1642"/>
                                          </p:stCondLst>
                                        </p:cTn>
                                        <p:tgtEl>
                                          <p:spTgt spid="4">
                                            <p:txEl>
                                              <p:pRg st="5" end="5"/>
                                            </p:txEl>
                                          </p:spTgt>
                                        </p:tgtEl>
                                      </p:cBhvr>
                                      <p:to x="100000" y="90000"/>
                                    </p:animScale>
                                    <p:animScale>
                                      <p:cBhvr>
                                        <p:cTn id="184" dur="166" decel="50000">
                                          <p:stCondLst>
                                            <p:cond delay="1668"/>
                                          </p:stCondLst>
                                        </p:cTn>
                                        <p:tgtEl>
                                          <p:spTgt spid="4">
                                            <p:txEl>
                                              <p:pRg st="5" end="5"/>
                                            </p:txEl>
                                          </p:spTgt>
                                        </p:tgtEl>
                                      </p:cBhvr>
                                      <p:to x="100000" y="100000"/>
                                    </p:animScale>
                                    <p:animScale>
                                      <p:cBhvr>
                                        <p:cTn id="185" dur="26">
                                          <p:stCondLst>
                                            <p:cond delay="1808"/>
                                          </p:stCondLst>
                                        </p:cTn>
                                        <p:tgtEl>
                                          <p:spTgt spid="4">
                                            <p:txEl>
                                              <p:pRg st="5" end="5"/>
                                            </p:txEl>
                                          </p:spTgt>
                                        </p:tgtEl>
                                      </p:cBhvr>
                                      <p:to x="100000" y="95000"/>
                                    </p:animScale>
                                    <p:animScale>
                                      <p:cBhvr>
                                        <p:cTn id="186" dur="166" decel="50000">
                                          <p:stCondLst>
                                            <p:cond delay="1834"/>
                                          </p:stCondLst>
                                        </p:cTn>
                                        <p:tgtEl>
                                          <p:spTgt spid="4">
                                            <p:txEl>
                                              <p:pRg st="5" end="5"/>
                                            </p:txEl>
                                          </p:spTgt>
                                        </p:tgtEl>
                                      </p:cBhvr>
                                      <p:to x="100000" y="100000"/>
                                    </p:animScale>
                                  </p:childTnLst>
                                </p:cTn>
                              </p:par>
                              <p:par>
                                <p:cTn id="187" presetID="26" presetClass="entr" presetSubtype="0" fill="hold" nodeType="withEffect">
                                  <p:stCondLst>
                                    <p:cond delay="0"/>
                                  </p:stCondLst>
                                  <p:childTnLst>
                                    <p:set>
                                      <p:cBhvr>
                                        <p:cTn id="188" dur="1" fill="hold">
                                          <p:stCondLst>
                                            <p:cond delay="0"/>
                                          </p:stCondLst>
                                        </p:cTn>
                                        <p:tgtEl>
                                          <p:spTgt spid="4">
                                            <p:txEl>
                                              <p:pRg st="6" end="6"/>
                                            </p:txEl>
                                          </p:spTgt>
                                        </p:tgtEl>
                                        <p:attrNameLst>
                                          <p:attrName>style.visibility</p:attrName>
                                        </p:attrNameLst>
                                      </p:cBhvr>
                                      <p:to>
                                        <p:strVal val="visible"/>
                                      </p:to>
                                    </p:set>
                                    <p:animEffect transition="in" filter="wipe(down)">
                                      <p:cBhvr>
                                        <p:cTn id="189" dur="580">
                                          <p:stCondLst>
                                            <p:cond delay="0"/>
                                          </p:stCondLst>
                                        </p:cTn>
                                        <p:tgtEl>
                                          <p:spTgt spid="4">
                                            <p:txEl>
                                              <p:pRg st="6" end="6"/>
                                            </p:txEl>
                                          </p:spTgt>
                                        </p:tgtEl>
                                      </p:cBhvr>
                                    </p:animEffect>
                                    <p:anim calcmode="lin" valueType="num">
                                      <p:cBhvr>
                                        <p:cTn id="190"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95" dur="26">
                                          <p:stCondLst>
                                            <p:cond delay="650"/>
                                          </p:stCondLst>
                                        </p:cTn>
                                        <p:tgtEl>
                                          <p:spTgt spid="4">
                                            <p:txEl>
                                              <p:pRg st="6" end="6"/>
                                            </p:txEl>
                                          </p:spTgt>
                                        </p:tgtEl>
                                      </p:cBhvr>
                                      <p:to x="100000" y="60000"/>
                                    </p:animScale>
                                    <p:animScale>
                                      <p:cBhvr>
                                        <p:cTn id="196" dur="166" decel="50000">
                                          <p:stCondLst>
                                            <p:cond delay="676"/>
                                          </p:stCondLst>
                                        </p:cTn>
                                        <p:tgtEl>
                                          <p:spTgt spid="4">
                                            <p:txEl>
                                              <p:pRg st="6" end="6"/>
                                            </p:txEl>
                                          </p:spTgt>
                                        </p:tgtEl>
                                      </p:cBhvr>
                                      <p:to x="100000" y="100000"/>
                                    </p:animScale>
                                    <p:animScale>
                                      <p:cBhvr>
                                        <p:cTn id="197" dur="26">
                                          <p:stCondLst>
                                            <p:cond delay="1312"/>
                                          </p:stCondLst>
                                        </p:cTn>
                                        <p:tgtEl>
                                          <p:spTgt spid="4">
                                            <p:txEl>
                                              <p:pRg st="6" end="6"/>
                                            </p:txEl>
                                          </p:spTgt>
                                        </p:tgtEl>
                                      </p:cBhvr>
                                      <p:to x="100000" y="80000"/>
                                    </p:animScale>
                                    <p:animScale>
                                      <p:cBhvr>
                                        <p:cTn id="198" dur="166" decel="50000">
                                          <p:stCondLst>
                                            <p:cond delay="1338"/>
                                          </p:stCondLst>
                                        </p:cTn>
                                        <p:tgtEl>
                                          <p:spTgt spid="4">
                                            <p:txEl>
                                              <p:pRg st="6" end="6"/>
                                            </p:txEl>
                                          </p:spTgt>
                                        </p:tgtEl>
                                      </p:cBhvr>
                                      <p:to x="100000" y="100000"/>
                                    </p:animScale>
                                    <p:animScale>
                                      <p:cBhvr>
                                        <p:cTn id="199" dur="26">
                                          <p:stCondLst>
                                            <p:cond delay="1642"/>
                                          </p:stCondLst>
                                        </p:cTn>
                                        <p:tgtEl>
                                          <p:spTgt spid="4">
                                            <p:txEl>
                                              <p:pRg st="6" end="6"/>
                                            </p:txEl>
                                          </p:spTgt>
                                        </p:tgtEl>
                                      </p:cBhvr>
                                      <p:to x="100000" y="90000"/>
                                    </p:animScale>
                                    <p:animScale>
                                      <p:cBhvr>
                                        <p:cTn id="200" dur="166" decel="50000">
                                          <p:stCondLst>
                                            <p:cond delay="1668"/>
                                          </p:stCondLst>
                                        </p:cTn>
                                        <p:tgtEl>
                                          <p:spTgt spid="4">
                                            <p:txEl>
                                              <p:pRg st="6" end="6"/>
                                            </p:txEl>
                                          </p:spTgt>
                                        </p:tgtEl>
                                      </p:cBhvr>
                                      <p:to x="100000" y="100000"/>
                                    </p:animScale>
                                    <p:animScale>
                                      <p:cBhvr>
                                        <p:cTn id="201" dur="26">
                                          <p:stCondLst>
                                            <p:cond delay="1808"/>
                                          </p:stCondLst>
                                        </p:cTn>
                                        <p:tgtEl>
                                          <p:spTgt spid="4">
                                            <p:txEl>
                                              <p:pRg st="6" end="6"/>
                                            </p:txEl>
                                          </p:spTgt>
                                        </p:tgtEl>
                                      </p:cBhvr>
                                      <p:to x="100000" y="95000"/>
                                    </p:animScale>
                                    <p:animScale>
                                      <p:cBhvr>
                                        <p:cTn id="202" dur="166" decel="50000">
                                          <p:stCondLst>
                                            <p:cond delay="1834"/>
                                          </p:stCondLst>
                                        </p:cTn>
                                        <p:tgtEl>
                                          <p:spTgt spid="4">
                                            <p:txEl>
                                              <p:pRg st="6" end="6"/>
                                            </p:txEl>
                                          </p:spTgt>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4">
                                            <p:txEl>
                                              <p:pRg st="7" end="7"/>
                                            </p:txEl>
                                          </p:spTgt>
                                        </p:tgtEl>
                                        <p:attrNameLst>
                                          <p:attrName>style.visibility</p:attrName>
                                        </p:attrNameLst>
                                      </p:cBhvr>
                                      <p:to>
                                        <p:strVal val="visible"/>
                                      </p:to>
                                    </p:set>
                                    <p:animEffect transition="in" filter="wipe(down)">
                                      <p:cBhvr>
                                        <p:cTn id="205" dur="580">
                                          <p:stCondLst>
                                            <p:cond delay="0"/>
                                          </p:stCondLst>
                                        </p:cTn>
                                        <p:tgtEl>
                                          <p:spTgt spid="4">
                                            <p:txEl>
                                              <p:pRg st="7" end="7"/>
                                            </p:txEl>
                                          </p:spTgt>
                                        </p:tgtEl>
                                      </p:cBhvr>
                                    </p:animEffect>
                                    <p:anim calcmode="lin" valueType="num">
                                      <p:cBhvr>
                                        <p:cTn id="206"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4">
                                            <p:txEl>
                                              <p:pRg st="7" end="7"/>
                                            </p:txEl>
                                          </p:spTgt>
                                        </p:tgtEl>
                                      </p:cBhvr>
                                      <p:to x="100000" y="60000"/>
                                    </p:animScale>
                                    <p:animScale>
                                      <p:cBhvr>
                                        <p:cTn id="212" dur="166" decel="50000">
                                          <p:stCondLst>
                                            <p:cond delay="676"/>
                                          </p:stCondLst>
                                        </p:cTn>
                                        <p:tgtEl>
                                          <p:spTgt spid="4">
                                            <p:txEl>
                                              <p:pRg st="7" end="7"/>
                                            </p:txEl>
                                          </p:spTgt>
                                        </p:tgtEl>
                                      </p:cBhvr>
                                      <p:to x="100000" y="100000"/>
                                    </p:animScale>
                                    <p:animScale>
                                      <p:cBhvr>
                                        <p:cTn id="213" dur="26">
                                          <p:stCondLst>
                                            <p:cond delay="1312"/>
                                          </p:stCondLst>
                                        </p:cTn>
                                        <p:tgtEl>
                                          <p:spTgt spid="4">
                                            <p:txEl>
                                              <p:pRg st="7" end="7"/>
                                            </p:txEl>
                                          </p:spTgt>
                                        </p:tgtEl>
                                      </p:cBhvr>
                                      <p:to x="100000" y="80000"/>
                                    </p:animScale>
                                    <p:animScale>
                                      <p:cBhvr>
                                        <p:cTn id="214" dur="166" decel="50000">
                                          <p:stCondLst>
                                            <p:cond delay="1338"/>
                                          </p:stCondLst>
                                        </p:cTn>
                                        <p:tgtEl>
                                          <p:spTgt spid="4">
                                            <p:txEl>
                                              <p:pRg st="7" end="7"/>
                                            </p:txEl>
                                          </p:spTgt>
                                        </p:tgtEl>
                                      </p:cBhvr>
                                      <p:to x="100000" y="100000"/>
                                    </p:animScale>
                                    <p:animScale>
                                      <p:cBhvr>
                                        <p:cTn id="215" dur="26">
                                          <p:stCondLst>
                                            <p:cond delay="1642"/>
                                          </p:stCondLst>
                                        </p:cTn>
                                        <p:tgtEl>
                                          <p:spTgt spid="4">
                                            <p:txEl>
                                              <p:pRg st="7" end="7"/>
                                            </p:txEl>
                                          </p:spTgt>
                                        </p:tgtEl>
                                      </p:cBhvr>
                                      <p:to x="100000" y="90000"/>
                                    </p:animScale>
                                    <p:animScale>
                                      <p:cBhvr>
                                        <p:cTn id="216" dur="166" decel="50000">
                                          <p:stCondLst>
                                            <p:cond delay="1668"/>
                                          </p:stCondLst>
                                        </p:cTn>
                                        <p:tgtEl>
                                          <p:spTgt spid="4">
                                            <p:txEl>
                                              <p:pRg st="7" end="7"/>
                                            </p:txEl>
                                          </p:spTgt>
                                        </p:tgtEl>
                                      </p:cBhvr>
                                      <p:to x="100000" y="100000"/>
                                    </p:animScale>
                                    <p:animScale>
                                      <p:cBhvr>
                                        <p:cTn id="217" dur="26">
                                          <p:stCondLst>
                                            <p:cond delay="1808"/>
                                          </p:stCondLst>
                                        </p:cTn>
                                        <p:tgtEl>
                                          <p:spTgt spid="4">
                                            <p:txEl>
                                              <p:pRg st="7" end="7"/>
                                            </p:txEl>
                                          </p:spTgt>
                                        </p:tgtEl>
                                      </p:cBhvr>
                                      <p:to x="100000" y="95000"/>
                                    </p:animScale>
                                    <p:animScale>
                                      <p:cBhvr>
                                        <p:cTn id="218" dur="166" decel="50000">
                                          <p:stCondLst>
                                            <p:cond delay="1834"/>
                                          </p:stCondLst>
                                        </p:cTn>
                                        <p:tgtEl>
                                          <p:spTgt spid="4">
                                            <p:txEl>
                                              <p:pRg st="7" end="7"/>
                                            </p:txEl>
                                          </p:spTgt>
                                        </p:tgtEl>
                                      </p:cBhvr>
                                      <p:to x="100000" y="100000"/>
                                    </p:animScale>
                                  </p:childTnLst>
                                </p:cTn>
                              </p:par>
                              <p:par>
                                <p:cTn id="219" presetID="26" presetClass="entr" presetSubtype="0" fill="hold" nodeType="withEffect">
                                  <p:stCondLst>
                                    <p:cond delay="0"/>
                                  </p:stCondLst>
                                  <p:childTnLst>
                                    <p:set>
                                      <p:cBhvr>
                                        <p:cTn id="220" dur="1" fill="hold">
                                          <p:stCondLst>
                                            <p:cond delay="0"/>
                                          </p:stCondLst>
                                        </p:cTn>
                                        <p:tgtEl>
                                          <p:spTgt spid="4">
                                            <p:txEl>
                                              <p:pRg st="8" end="8"/>
                                            </p:txEl>
                                          </p:spTgt>
                                        </p:tgtEl>
                                        <p:attrNameLst>
                                          <p:attrName>style.visibility</p:attrName>
                                        </p:attrNameLst>
                                      </p:cBhvr>
                                      <p:to>
                                        <p:strVal val="visible"/>
                                      </p:to>
                                    </p:set>
                                    <p:animEffect transition="in" filter="wipe(down)">
                                      <p:cBhvr>
                                        <p:cTn id="221" dur="580">
                                          <p:stCondLst>
                                            <p:cond delay="0"/>
                                          </p:stCondLst>
                                        </p:cTn>
                                        <p:tgtEl>
                                          <p:spTgt spid="4">
                                            <p:txEl>
                                              <p:pRg st="8" end="8"/>
                                            </p:txEl>
                                          </p:spTgt>
                                        </p:tgtEl>
                                      </p:cBhvr>
                                    </p:animEffect>
                                    <p:anim calcmode="lin" valueType="num">
                                      <p:cBhvr>
                                        <p:cTn id="222"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227" dur="26">
                                          <p:stCondLst>
                                            <p:cond delay="650"/>
                                          </p:stCondLst>
                                        </p:cTn>
                                        <p:tgtEl>
                                          <p:spTgt spid="4">
                                            <p:txEl>
                                              <p:pRg st="8" end="8"/>
                                            </p:txEl>
                                          </p:spTgt>
                                        </p:tgtEl>
                                      </p:cBhvr>
                                      <p:to x="100000" y="60000"/>
                                    </p:animScale>
                                    <p:animScale>
                                      <p:cBhvr>
                                        <p:cTn id="228" dur="166" decel="50000">
                                          <p:stCondLst>
                                            <p:cond delay="676"/>
                                          </p:stCondLst>
                                        </p:cTn>
                                        <p:tgtEl>
                                          <p:spTgt spid="4">
                                            <p:txEl>
                                              <p:pRg st="8" end="8"/>
                                            </p:txEl>
                                          </p:spTgt>
                                        </p:tgtEl>
                                      </p:cBhvr>
                                      <p:to x="100000" y="100000"/>
                                    </p:animScale>
                                    <p:animScale>
                                      <p:cBhvr>
                                        <p:cTn id="229" dur="26">
                                          <p:stCondLst>
                                            <p:cond delay="1312"/>
                                          </p:stCondLst>
                                        </p:cTn>
                                        <p:tgtEl>
                                          <p:spTgt spid="4">
                                            <p:txEl>
                                              <p:pRg st="8" end="8"/>
                                            </p:txEl>
                                          </p:spTgt>
                                        </p:tgtEl>
                                      </p:cBhvr>
                                      <p:to x="100000" y="80000"/>
                                    </p:animScale>
                                    <p:animScale>
                                      <p:cBhvr>
                                        <p:cTn id="230" dur="166" decel="50000">
                                          <p:stCondLst>
                                            <p:cond delay="1338"/>
                                          </p:stCondLst>
                                        </p:cTn>
                                        <p:tgtEl>
                                          <p:spTgt spid="4">
                                            <p:txEl>
                                              <p:pRg st="8" end="8"/>
                                            </p:txEl>
                                          </p:spTgt>
                                        </p:tgtEl>
                                      </p:cBhvr>
                                      <p:to x="100000" y="100000"/>
                                    </p:animScale>
                                    <p:animScale>
                                      <p:cBhvr>
                                        <p:cTn id="231" dur="26">
                                          <p:stCondLst>
                                            <p:cond delay="1642"/>
                                          </p:stCondLst>
                                        </p:cTn>
                                        <p:tgtEl>
                                          <p:spTgt spid="4">
                                            <p:txEl>
                                              <p:pRg st="8" end="8"/>
                                            </p:txEl>
                                          </p:spTgt>
                                        </p:tgtEl>
                                      </p:cBhvr>
                                      <p:to x="100000" y="90000"/>
                                    </p:animScale>
                                    <p:animScale>
                                      <p:cBhvr>
                                        <p:cTn id="232" dur="166" decel="50000">
                                          <p:stCondLst>
                                            <p:cond delay="1668"/>
                                          </p:stCondLst>
                                        </p:cTn>
                                        <p:tgtEl>
                                          <p:spTgt spid="4">
                                            <p:txEl>
                                              <p:pRg st="8" end="8"/>
                                            </p:txEl>
                                          </p:spTgt>
                                        </p:tgtEl>
                                      </p:cBhvr>
                                      <p:to x="100000" y="100000"/>
                                    </p:animScale>
                                    <p:animScale>
                                      <p:cBhvr>
                                        <p:cTn id="233" dur="26">
                                          <p:stCondLst>
                                            <p:cond delay="1808"/>
                                          </p:stCondLst>
                                        </p:cTn>
                                        <p:tgtEl>
                                          <p:spTgt spid="4">
                                            <p:txEl>
                                              <p:pRg st="8" end="8"/>
                                            </p:txEl>
                                          </p:spTgt>
                                        </p:tgtEl>
                                      </p:cBhvr>
                                      <p:to x="100000" y="95000"/>
                                    </p:animScale>
                                    <p:animScale>
                                      <p:cBhvr>
                                        <p:cTn id="234" dur="166" decel="50000">
                                          <p:stCondLst>
                                            <p:cond delay="1834"/>
                                          </p:stCondLst>
                                        </p:cTn>
                                        <p:tgtEl>
                                          <p:spTgt spid="4">
                                            <p:txEl>
                                              <p:pRg st="8" end="8"/>
                                            </p:txEl>
                                          </p:spTgt>
                                        </p:tgtEl>
                                      </p:cBhvr>
                                      <p:to x="100000" y="100000"/>
                                    </p:animScale>
                                  </p:childTnLst>
                                </p:cTn>
                              </p:par>
                              <p:par>
                                <p:cTn id="235" presetID="26" presetClass="entr" presetSubtype="0" fill="hold" nodeType="withEffect">
                                  <p:stCondLst>
                                    <p:cond delay="0"/>
                                  </p:stCondLst>
                                  <p:childTnLst>
                                    <p:set>
                                      <p:cBhvr>
                                        <p:cTn id="236" dur="1" fill="hold">
                                          <p:stCondLst>
                                            <p:cond delay="0"/>
                                          </p:stCondLst>
                                        </p:cTn>
                                        <p:tgtEl>
                                          <p:spTgt spid="4">
                                            <p:txEl>
                                              <p:pRg st="9" end="9"/>
                                            </p:txEl>
                                          </p:spTgt>
                                        </p:tgtEl>
                                        <p:attrNameLst>
                                          <p:attrName>style.visibility</p:attrName>
                                        </p:attrNameLst>
                                      </p:cBhvr>
                                      <p:to>
                                        <p:strVal val="visible"/>
                                      </p:to>
                                    </p:set>
                                    <p:animEffect transition="in" filter="wipe(down)">
                                      <p:cBhvr>
                                        <p:cTn id="237" dur="580">
                                          <p:stCondLst>
                                            <p:cond delay="0"/>
                                          </p:stCondLst>
                                        </p:cTn>
                                        <p:tgtEl>
                                          <p:spTgt spid="4">
                                            <p:txEl>
                                              <p:pRg st="9" end="9"/>
                                            </p:txEl>
                                          </p:spTgt>
                                        </p:tgtEl>
                                      </p:cBhvr>
                                    </p:animEffect>
                                    <p:anim calcmode="lin" valueType="num">
                                      <p:cBhvr>
                                        <p:cTn id="238"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243" dur="26">
                                          <p:stCondLst>
                                            <p:cond delay="650"/>
                                          </p:stCondLst>
                                        </p:cTn>
                                        <p:tgtEl>
                                          <p:spTgt spid="4">
                                            <p:txEl>
                                              <p:pRg st="9" end="9"/>
                                            </p:txEl>
                                          </p:spTgt>
                                        </p:tgtEl>
                                      </p:cBhvr>
                                      <p:to x="100000" y="60000"/>
                                    </p:animScale>
                                    <p:animScale>
                                      <p:cBhvr>
                                        <p:cTn id="244" dur="166" decel="50000">
                                          <p:stCondLst>
                                            <p:cond delay="676"/>
                                          </p:stCondLst>
                                        </p:cTn>
                                        <p:tgtEl>
                                          <p:spTgt spid="4">
                                            <p:txEl>
                                              <p:pRg st="9" end="9"/>
                                            </p:txEl>
                                          </p:spTgt>
                                        </p:tgtEl>
                                      </p:cBhvr>
                                      <p:to x="100000" y="100000"/>
                                    </p:animScale>
                                    <p:animScale>
                                      <p:cBhvr>
                                        <p:cTn id="245" dur="26">
                                          <p:stCondLst>
                                            <p:cond delay="1312"/>
                                          </p:stCondLst>
                                        </p:cTn>
                                        <p:tgtEl>
                                          <p:spTgt spid="4">
                                            <p:txEl>
                                              <p:pRg st="9" end="9"/>
                                            </p:txEl>
                                          </p:spTgt>
                                        </p:tgtEl>
                                      </p:cBhvr>
                                      <p:to x="100000" y="80000"/>
                                    </p:animScale>
                                    <p:animScale>
                                      <p:cBhvr>
                                        <p:cTn id="246" dur="166" decel="50000">
                                          <p:stCondLst>
                                            <p:cond delay="1338"/>
                                          </p:stCondLst>
                                        </p:cTn>
                                        <p:tgtEl>
                                          <p:spTgt spid="4">
                                            <p:txEl>
                                              <p:pRg st="9" end="9"/>
                                            </p:txEl>
                                          </p:spTgt>
                                        </p:tgtEl>
                                      </p:cBhvr>
                                      <p:to x="100000" y="100000"/>
                                    </p:animScale>
                                    <p:animScale>
                                      <p:cBhvr>
                                        <p:cTn id="247" dur="26">
                                          <p:stCondLst>
                                            <p:cond delay="1642"/>
                                          </p:stCondLst>
                                        </p:cTn>
                                        <p:tgtEl>
                                          <p:spTgt spid="4">
                                            <p:txEl>
                                              <p:pRg st="9" end="9"/>
                                            </p:txEl>
                                          </p:spTgt>
                                        </p:tgtEl>
                                      </p:cBhvr>
                                      <p:to x="100000" y="90000"/>
                                    </p:animScale>
                                    <p:animScale>
                                      <p:cBhvr>
                                        <p:cTn id="248" dur="166" decel="50000">
                                          <p:stCondLst>
                                            <p:cond delay="1668"/>
                                          </p:stCondLst>
                                        </p:cTn>
                                        <p:tgtEl>
                                          <p:spTgt spid="4">
                                            <p:txEl>
                                              <p:pRg st="9" end="9"/>
                                            </p:txEl>
                                          </p:spTgt>
                                        </p:tgtEl>
                                      </p:cBhvr>
                                      <p:to x="100000" y="100000"/>
                                    </p:animScale>
                                    <p:animScale>
                                      <p:cBhvr>
                                        <p:cTn id="249" dur="26">
                                          <p:stCondLst>
                                            <p:cond delay="1808"/>
                                          </p:stCondLst>
                                        </p:cTn>
                                        <p:tgtEl>
                                          <p:spTgt spid="4">
                                            <p:txEl>
                                              <p:pRg st="9" end="9"/>
                                            </p:txEl>
                                          </p:spTgt>
                                        </p:tgtEl>
                                      </p:cBhvr>
                                      <p:to x="100000" y="95000"/>
                                    </p:animScale>
                                    <p:animScale>
                                      <p:cBhvr>
                                        <p:cTn id="250" dur="166" decel="50000">
                                          <p:stCondLst>
                                            <p:cond delay="1834"/>
                                          </p:stCondLst>
                                        </p:cTn>
                                        <p:tgtEl>
                                          <p:spTgt spid="4">
                                            <p:txEl>
                                              <p:pRg st="9" end="9"/>
                                            </p:txEl>
                                          </p:spTgt>
                                        </p:tgtEl>
                                      </p:cBhvr>
                                      <p:to x="100000" y="100000"/>
                                    </p:animScale>
                                  </p:childTnLst>
                                </p:cTn>
                              </p:par>
                              <p:par>
                                <p:cTn id="251" presetID="26" presetClass="entr" presetSubtype="0" fill="hold" nodeType="withEffect">
                                  <p:stCondLst>
                                    <p:cond delay="0"/>
                                  </p:stCondLst>
                                  <p:childTnLst>
                                    <p:set>
                                      <p:cBhvr>
                                        <p:cTn id="252" dur="1" fill="hold">
                                          <p:stCondLst>
                                            <p:cond delay="0"/>
                                          </p:stCondLst>
                                        </p:cTn>
                                        <p:tgtEl>
                                          <p:spTgt spid="4">
                                            <p:txEl>
                                              <p:pRg st="10" end="10"/>
                                            </p:txEl>
                                          </p:spTgt>
                                        </p:tgtEl>
                                        <p:attrNameLst>
                                          <p:attrName>style.visibility</p:attrName>
                                        </p:attrNameLst>
                                      </p:cBhvr>
                                      <p:to>
                                        <p:strVal val="visible"/>
                                      </p:to>
                                    </p:set>
                                    <p:animEffect transition="in" filter="wipe(down)">
                                      <p:cBhvr>
                                        <p:cTn id="253" dur="580">
                                          <p:stCondLst>
                                            <p:cond delay="0"/>
                                          </p:stCondLst>
                                        </p:cTn>
                                        <p:tgtEl>
                                          <p:spTgt spid="4">
                                            <p:txEl>
                                              <p:pRg st="10" end="10"/>
                                            </p:txEl>
                                          </p:spTgt>
                                        </p:tgtEl>
                                      </p:cBhvr>
                                    </p:animEffect>
                                    <p:anim calcmode="lin" valueType="num">
                                      <p:cBhvr>
                                        <p:cTn id="254"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4">
                                            <p:txEl>
                                              <p:pRg st="10" end="10"/>
                                            </p:txEl>
                                          </p:spTgt>
                                        </p:tgtEl>
                                      </p:cBhvr>
                                      <p:to x="100000" y="60000"/>
                                    </p:animScale>
                                    <p:animScale>
                                      <p:cBhvr>
                                        <p:cTn id="260" dur="166" decel="50000">
                                          <p:stCondLst>
                                            <p:cond delay="676"/>
                                          </p:stCondLst>
                                        </p:cTn>
                                        <p:tgtEl>
                                          <p:spTgt spid="4">
                                            <p:txEl>
                                              <p:pRg st="10" end="10"/>
                                            </p:txEl>
                                          </p:spTgt>
                                        </p:tgtEl>
                                      </p:cBhvr>
                                      <p:to x="100000" y="100000"/>
                                    </p:animScale>
                                    <p:animScale>
                                      <p:cBhvr>
                                        <p:cTn id="261" dur="26">
                                          <p:stCondLst>
                                            <p:cond delay="1312"/>
                                          </p:stCondLst>
                                        </p:cTn>
                                        <p:tgtEl>
                                          <p:spTgt spid="4">
                                            <p:txEl>
                                              <p:pRg st="10" end="10"/>
                                            </p:txEl>
                                          </p:spTgt>
                                        </p:tgtEl>
                                      </p:cBhvr>
                                      <p:to x="100000" y="80000"/>
                                    </p:animScale>
                                    <p:animScale>
                                      <p:cBhvr>
                                        <p:cTn id="262" dur="166" decel="50000">
                                          <p:stCondLst>
                                            <p:cond delay="1338"/>
                                          </p:stCondLst>
                                        </p:cTn>
                                        <p:tgtEl>
                                          <p:spTgt spid="4">
                                            <p:txEl>
                                              <p:pRg st="10" end="10"/>
                                            </p:txEl>
                                          </p:spTgt>
                                        </p:tgtEl>
                                      </p:cBhvr>
                                      <p:to x="100000" y="100000"/>
                                    </p:animScale>
                                    <p:animScale>
                                      <p:cBhvr>
                                        <p:cTn id="263" dur="26">
                                          <p:stCondLst>
                                            <p:cond delay="1642"/>
                                          </p:stCondLst>
                                        </p:cTn>
                                        <p:tgtEl>
                                          <p:spTgt spid="4">
                                            <p:txEl>
                                              <p:pRg st="10" end="10"/>
                                            </p:txEl>
                                          </p:spTgt>
                                        </p:tgtEl>
                                      </p:cBhvr>
                                      <p:to x="100000" y="90000"/>
                                    </p:animScale>
                                    <p:animScale>
                                      <p:cBhvr>
                                        <p:cTn id="264" dur="166" decel="50000">
                                          <p:stCondLst>
                                            <p:cond delay="1668"/>
                                          </p:stCondLst>
                                        </p:cTn>
                                        <p:tgtEl>
                                          <p:spTgt spid="4">
                                            <p:txEl>
                                              <p:pRg st="10" end="10"/>
                                            </p:txEl>
                                          </p:spTgt>
                                        </p:tgtEl>
                                      </p:cBhvr>
                                      <p:to x="100000" y="100000"/>
                                    </p:animScale>
                                    <p:animScale>
                                      <p:cBhvr>
                                        <p:cTn id="265" dur="26">
                                          <p:stCondLst>
                                            <p:cond delay="1808"/>
                                          </p:stCondLst>
                                        </p:cTn>
                                        <p:tgtEl>
                                          <p:spTgt spid="4">
                                            <p:txEl>
                                              <p:pRg st="10" end="10"/>
                                            </p:txEl>
                                          </p:spTgt>
                                        </p:tgtEl>
                                      </p:cBhvr>
                                      <p:to x="100000" y="95000"/>
                                    </p:animScale>
                                    <p:animScale>
                                      <p:cBhvr>
                                        <p:cTn id="266" dur="166" decel="50000">
                                          <p:stCondLst>
                                            <p:cond delay="1834"/>
                                          </p:stCondLst>
                                        </p:cTn>
                                        <p:tgtEl>
                                          <p:spTgt spid="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10191</TotalTime>
  <Words>719</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Franklin Gothic Medium</vt:lpstr>
      <vt:lpstr>Medical Design 16x9</vt:lpstr>
      <vt:lpstr>Blood Pressure (BP) Basics</vt:lpstr>
      <vt:lpstr>High Blood Pressure - The “Silent Killer”</vt:lpstr>
      <vt:lpstr>How Does it Work?</vt:lpstr>
      <vt:lpstr>Blood pressure is the force of blood pushing against your arterial walls.</vt:lpstr>
      <vt:lpstr>Risk Factors for Hypertension </vt:lpstr>
      <vt:lpstr>The CDC states there are 1.1 million visits to the ER each year for high blood pressure. </vt:lpstr>
      <vt:lpstr>BP Stats</vt:lpstr>
      <vt:lpstr>What do the numbers mean?</vt:lpstr>
      <vt:lpstr>Hypertensive Crisis</vt:lpstr>
      <vt:lpstr>Hypertensive Crisis</vt:lpstr>
      <vt:lpstr>Don’t Panic!</vt:lpstr>
      <vt:lpstr>Treatment Options</vt:lpstr>
      <vt:lpstr>Medicinal Treatment Options</vt:lpstr>
      <vt:lpstr>If you are taking daily medications to treat your BP, you should not stop taking them without talking to your prescribing doctor.   If you are experiencing side effects, you should also contact your doctor for an evaluation.</vt:lpstr>
      <vt:lpstr>Make sure you are checking your blood pressure periodically to help avoid missing any unseen damage that may be happening to your cardiovascular system.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(BP) Basics</dc:title>
  <dc:creator>Stephanie Marthey</dc:creator>
  <cp:lastModifiedBy>Stephanie Marthey</cp:lastModifiedBy>
  <cp:revision>1</cp:revision>
  <dcterms:created xsi:type="dcterms:W3CDTF">2022-10-28T12:49:26Z</dcterms:created>
  <dcterms:modified xsi:type="dcterms:W3CDTF">2022-11-04T14:41:20Z</dcterms:modified>
</cp:coreProperties>
</file>