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3" r:id="rId4"/>
  </p:sldMasterIdLst>
  <p:notesMasterIdLst>
    <p:notesMasterId r:id="rId36"/>
  </p:notesMasterIdLst>
  <p:handoutMasterIdLst>
    <p:handoutMasterId r:id="rId37"/>
  </p:handoutMasterIdLst>
  <p:sldIdLst>
    <p:sldId id="256" r:id="rId5"/>
    <p:sldId id="282" r:id="rId6"/>
    <p:sldId id="283" r:id="rId7"/>
    <p:sldId id="266" r:id="rId8"/>
    <p:sldId id="267" r:id="rId9"/>
    <p:sldId id="293" r:id="rId10"/>
    <p:sldId id="264" r:id="rId11"/>
    <p:sldId id="265" r:id="rId12"/>
    <p:sldId id="269" r:id="rId13"/>
    <p:sldId id="268" r:id="rId14"/>
    <p:sldId id="277" r:id="rId15"/>
    <p:sldId id="275" r:id="rId16"/>
    <p:sldId id="276" r:id="rId17"/>
    <p:sldId id="270" r:id="rId18"/>
    <p:sldId id="272" r:id="rId19"/>
    <p:sldId id="273" r:id="rId20"/>
    <p:sldId id="274" r:id="rId21"/>
    <p:sldId id="278" r:id="rId22"/>
    <p:sldId id="279" r:id="rId23"/>
    <p:sldId id="280" r:id="rId24"/>
    <p:sldId id="284" r:id="rId25"/>
    <p:sldId id="281" r:id="rId26"/>
    <p:sldId id="285" r:id="rId27"/>
    <p:sldId id="286" r:id="rId28"/>
    <p:sldId id="287" r:id="rId29"/>
    <p:sldId id="289" r:id="rId30"/>
    <p:sldId id="290" r:id="rId31"/>
    <p:sldId id="288" r:id="rId32"/>
    <p:sldId id="291" r:id="rId33"/>
    <p:sldId id="292" r:id="rId34"/>
    <p:sldId id="26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78147-BD83-402A-AC80-A5E360E38401}" v="197" dt="2023-06-26T14:41:13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05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BNurse" userId="de47952b-4425-4b8d-9da9-0b03a2a9d0dd" providerId="ADAL" clId="{58C78147-BD83-402A-AC80-A5E360E38401}"/>
    <pc:docChg chg="undo custSel addSld delSld modSld sldOrd">
      <pc:chgData name="WBNurse" userId="de47952b-4425-4b8d-9da9-0b03a2a9d0dd" providerId="ADAL" clId="{58C78147-BD83-402A-AC80-A5E360E38401}" dt="2023-06-26T14:41:13.343" v="4957"/>
      <pc:docMkLst>
        <pc:docMk/>
      </pc:docMkLst>
      <pc:sldChg chg="del">
        <pc:chgData name="WBNurse" userId="de47952b-4425-4b8d-9da9-0b03a2a9d0dd" providerId="ADAL" clId="{58C78147-BD83-402A-AC80-A5E360E38401}" dt="2023-06-21T19:00:11.863" v="3375" actId="47"/>
        <pc:sldMkLst>
          <pc:docMk/>
          <pc:sldMk cId="4112772953" sldId="259"/>
        </pc:sldMkLst>
      </pc:sldChg>
      <pc:sldChg chg="addSp delSp modSp mod setBg">
        <pc:chgData name="WBNurse" userId="de47952b-4425-4b8d-9da9-0b03a2a9d0dd" providerId="ADAL" clId="{58C78147-BD83-402A-AC80-A5E360E38401}" dt="2023-06-22T13:37:52.808" v="4195" actId="207"/>
        <pc:sldMkLst>
          <pc:docMk/>
          <pc:sldMk cId="2984610312" sldId="260"/>
        </pc:sldMkLst>
        <pc:spChg chg="mod">
          <ac:chgData name="WBNurse" userId="de47952b-4425-4b8d-9da9-0b03a2a9d0dd" providerId="ADAL" clId="{58C78147-BD83-402A-AC80-A5E360E38401}" dt="2023-06-22T13:27:36.144" v="4064" actId="26606"/>
          <ac:spMkLst>
            <pc:docMk/>
            <pc:sldMk cId="2984610312" sldId="260"/>
            <ac:spMk id="2" creationId="{12B77B0A-41A1-428C-897D-2AEE4B4A56BD}"/>
          </ac:spMkLst>
        </pc:spChg>
        <pc:spChg chg="mod">
          <ac:chgData name="WBNurse" userId="de47952b-4425-4b8d-9da9-0b03a2a9d0dd" providerId="ADAL" clId="{58C78147-BD83-402A-AC80-A5E360E38401}" dt="2023-06-22T13:37:52.808" v="4195" actId="207"/>
          <ac:spMkLst>
            <pc:docMk/>
            <pc:sldMk cId="2984610312" sldId="260"/>
            <ac:spMk id="4" creationId="{038BA689-20E2-4C6E-9788-5A871F3D197B}"/>
          </ac:spMkLst>
        </pc:spChg>
        <pc:spChg chg="add del mod">
          <ac:chgData name="WBNurse" userId="de47952b-4425-4b8d-9da9-0b03a2a9d0dd" providerId="ADAL" clId="{58C78147-BD83-402A-AC80-A5E360E38401}" dt="2023-06-22T13:26:42.225" v="3948" actId="26606"/>
          <ac:spMkLst>
            <pc:docMk/>
            <pc:sldMk cId="2984610312" sldId="260"/>
            <ac:spMk id="5" creationId="{D0E7602D-B1BD-2EB3-B00F-CC5690FC7E4C}"/>
          </ac:spMkLst>
        </pc:spChg>
        <pc:spChg chg="add del">
          <ac:chgData name="WBNurse" userId="de47952b-4425-4b8d-9da9-0b03a2a9d0dd" providerId="ADAL" clId="{58C78147-BD83-402A-AC80-A5E360E38401}" dt="2023-06-22T13:27:36.144" v="4064" actId="26606"/>
          <ac:spMkLst>
            <pc:docMk/>
            <pc:sldMk cId="2984610312" sldId="260"/>
            <ac:spMk id="10" creationId="{BCA2EB72-13DC-4DC6-B461-3B036C55B925}"/>
          </ac:spMkLst>
        </pc:spChg>
        <pc:spChg chg="add">
          <ac:chgData name="WBNurse" userId="de47952b-4425-4b8d-9da9-0b03a2a9d0dd" providerId="ADAL" clId="{58C78147-BD83-402A-AC80-A5E360E38401}" dt="2023-06-22T13:27:36.144" v="4064" actId="26606"/>
          <ac:spMkLst>
            <pc:docMk/>
            <pc:sldMk cId="2984610312" sldId="260"/>
            <ac:spMk id="17" creationId="{375136A9-49F9-4DA0-A741-F065B0FA091D}"/>
          </ac:spMkLst>
        </pc:spChg>
        <pc:spChg chg="add">
          <ac:chgData name="WBNurse" userId="de47952b-4425-4b8d-9da9-0b03a2a9d0dd" providerId="ADAL" clId="{58C78147-BD83-402A-AC80-A5E360E38401}" dt="2023-06-22T13:27:36.144" v="4064" actId="26606"/>
          <ac:spMkLst>
            <pc:docMk/>
            <pc:sldMk cId="2984610312" sldId="260"/>
            <ac:spMk id="19" creationId="{B912F6C7-0423-4B6F-AECE-710C848918FD}"/>
          </ac:spMkLst>
        </pc:spChg>
        <pc:picChg chg="del">
          <ac:chgData name="WBNurse" userId="de47952b-4425-4b8d-9da9-0b03a2a9d0dd" providerId="ADAL" clId="{58C78147-BD83-402A-AC80-A5E360E38401}" dt="2023-06-22T13:26:34.735" v="3947" actId="478"/>
          <ac:picMkLst>
            <pc:docMk/>
            <pc:sldMk cId="2984610312" sldId="260"/>
            <ac:picMk id="6" creationId="{2543122C-30CE-4CD2-B15E-CA20AE39CC4D}"/>
          </ac:picMkLst>
        </pc:picChg>
        <pc:cxnChg chg="add del">
          <ac:chgData name="WBNurse" userId="de47952b-4425-4b8d-9da9-0b03a2a9d0dd" providerId="ADAL" clId="{58C78147-BD83-402A-AC80-A5E360E38401}" dt="2023-06-22T13:27:36.144" v="4064" actId="26606"/>
          <ac:cxnSpMkLst>
            <pc:docMk/>
            <pc:sldMk cId="2984610312" sldId="260"/>
            <ac:cxnSpMk id="12" creationId="{C8F75BF3-096E-451E-A222-96A7F0946814}"/>
          </ac:cxnSpMkLst>
        </pc:cxnChg>
        <pc:cxnChg chg="add">
          <ac:chgData name="WBNurse" userId="de47952b-4425-4b8d-9da9-0b03a2a9d0dd" providerId="ADAL" clId="{58C78147-BD83-402A-AC80-A5E360E38401}" dt="2023-06-22T13:27:36.144" v="4064" actId="26606"/>
          <ac:cxnSpMkLst>
            <pc:docMk/>
            <pc:sldMk cId="2984610312" sldId="260"/>
            <ac:cxnSpMk id="21" creationId="{A7208205-03EE-4EC8-9C34-59270C1880D8}"/>
          </ac:cxnSpMkLst>
        </pc:cxnChg>
      </pc:sldChg>
      <pc:sldChg chg="modSp mod ord">
        <pc:chgData name="WBNurse" userId="de47952b-4425-4b8d-9da9-0b03a2a9d0dd" providerId="ADAL" clId="{58C78147-BD83-402A-AC80-A5E360E38401}" dt="2023-06-22T13:03:17.394" v="3630" actId="20577"/>
        <pc:sldMkLst>
          <pc:docMk/>
          <pc:sldMk cId="2026403315" sldId="264"/>
        </pc:sldMkLst>
        <pc:spChg chg="mod">
          <ac:chgData name="WBNurse" userId="de47952b-4425-4b8d-9da9-0b03a2a9d0dd" providerId="ADAL" clId="{58C78147-BD83-402A-AC80-A5E360E38401}" dt="2023-06-22T13:03:17.394" v="3630" actId="20577"/>
          <ac:spMkLst>
            <pc:docMk/>
            <pc:sldMk cId="2026403315" sldId="264"/>
            <ac:spMk id="2" creationId="{A850B972-0B7A-40CD-9E79-07E8A87AB03C}"/>
          </ac:spMkLst>
        </pc:spChg>
        <pc:graphicFrameChg chg="modGraphic">
          <ac:chgData name="WBNurse" userId="de47952b-4425-4b8d-9da9-0b03a2a9d0dd" providerId="ADAL" clId="{58C78147-BD83-402A-AC80-A5E360E38401}" dt="2023-06-22T12:58:42.938" v="3603" actId="207"/>
          <ac:graphicFrameMkLst>
            <pc:docMk/>
            <pc:sldMk cId="2026403315" sldId="264"/>
            <ac:graphicFrameMk id="7" creationId="{9C6CF879-284C-F5DA-8C36-F1103044E31B}"/>
          </ac:graphicFrameMkLst>
        </pc:graphicFrameChg>
      </pc:sldChg>
      <pc:sldChg chg="modSp mod ord">
        <pc:chgData name="WBNurse" userId="de47952b-4425-4b8d-9da9-0b03a2a9d0dd" providerId="ADAL" clId="{58C78147-BD83-402A-AC80-A5E360E38401}" dt="2023-06-22T13:01:57.327" v="3609"/>
        <pc:sldMkLst>
          <pc:docMk/>
          <pc:sldMk cId="3069036693" sldId="265"/>
        </pc:sldMkLst>
        <pc:spChg chg="mod">
          <ac:chgData name="WBNurse" userId="de47952b-4425-4b8d-9da9-0b03a2a9d0dd" providerId="ADAL" clId="{58C78147-BD83-402A-AC80-A5E360E38401}" dt="2023-06-20T14:53:18.644" v="30" actId="20577"/>
          <ac:spMkLst>
            <pc:docMk/>
            <pc:sldMk cId="3069036693" sldId="265"/>
            <ac:spMk id="2" creationId="{558B2B72-EB44-4428-96AA-8636E4A4ADFD}"/>
          </ac:spMkLst>
        </pc:spChg>
        <pc:graphicFrameChg chg="mod">
          <ac:chgData name="WBNurse" userId="de47952b-4425-4b8d-9da9-0b03a2a9d0dd" providerId="ADAL" clId="{58C78147-BD83-402A-AC80-A5E360E38401}" dt="2023-06-20T14:58:05.460" v="48" actId="11530"/>
          <ac:graphicFrameMkLst>
            <pc:docMk/>
            <pc:sldMk cId="3069036693" sldId="265"/>
            <ac:graphicFrameMk id="12" creationId="{392A9BA3-CD8D-4E63-8279-5904B3797DA7}"/>
          </ac:graphicFrameMkLst>
        </pc:graphicFrameChg>
      </pc:sldChg>
      <pc:sldChg chg="addSp delSp modSp mod addAnim delAnim">
        <pc:chgData name="WBNurse" userId="de47952b-4425-4b8d-9da9-0b03a2a9d0dd" providerId="ADAL" clId="{58C78147-BD83-402A-AC80-A5E360E38401}" dt="2023-06-22T13:22:24.568" v="3913" actId="33524"/>
        <pc:sldMkLst>
          <pc:docMk/>
          <pc:sldMk cId="103659312" sldId="266"/>
        </pc:sldMkLst>
        <pc:spChg chg="mod">
          <ac:chgData name="WBNurse" userId="de47952b-4425-4b8d-9da9-0b03a2a9d0dd" providerId="ADAL" clId="{58C78147-BD83-402A-AC80-A5E360E38401}" dt="2023-06-22T13:22:24.568" v="3913" actId="33524"/>
          <ac:spMkLst>
            <pc:docMk/>
            <pc:sldMk cId="103659312" sldId="266"/>
            <ac:spMk id="2" creationId="{3C2F99B2-A4D0-B79E-6DF6-657223B1FA6A}"/>
          </ac:spMkLst>
        </pc:spChg>
        <pc:spChg chg="del mod">
          <ac:chgData name="WBNurse" userId="de47952b-4425-4b8d-9da9-0b03a2a9d0dd" providerId="ADAL" clId="{58C78147-BD83-402A-AC80-A5E360E38401}" dt="2023-06-22T13:00:54.549" v="3605" actId="478"/>
          <ac:spMkLst>
            <pc:docMk/>
            <pc:sldMk cId="103659312" sldId="266"/>
            <ac:spMk id="3" creationId="{A9FF3364-D95E-1AAF-6D34-363103AEC980}"/>
          </ac:spMkLst>
        </pc:spChg>
        <pc:spChg chg="add del">
          <ac:chgData name="WBNurse" userId="de47952b-4425-4b8d-9da9-0b03a2a9d0dd" providerId="ADAL" clId="{58C78147-BD83-402A-AC80-A5E360E38401}" dt="2023-06-20T20:00:41.249" v="2861" actId="26606"/>
          <ac:spMkLst>
            <pc:docMk/>
            <pc:sldMk cId="103659312" sldId="266"/>
            <ac:spMk id="8" creationId="{D3B96F23-8753-4C46-B0E7-444CF5F18BEB}"/>
          </ac:spMkLst>
        </pc:spChg>
        <pc:spChg chg="add del">
          <ac:chgData name="WBNurse" userId="de47952b-4425-4b8d-9da9-0b03a2a9d0dd" providerId="ADAL" clId="{58C78147-BD83-402A-AC80-A5E360E38401}" dt="2023-06-20T20:00:41.232" v="2860" actId="26606"/>
          <ac:spMkLst>
            <pc:docMk/>
            <pc:sldMk cId="103659312" sldId="266"/>
            <ac:spMk id="15" creationId="{D3B96F23-8753-4C46-B0E7-444CF5F18BEB}"/>
          </ac:spMkLst>
        </pc:spChg>
        <pc:spChg chg="add del">
          <ac:chgData name="WBNurse" userId="de47952b-4425-4b8d-9da9-0b03a2a9d0dd" providerId="ADAL" clId="{58C78147-BD83-402A-AC80-A5E360E38401}" dt="2023-06-20T20:02:38.679" v="2895" actId="26606"/>
          <ac:spMkLst>
            <pc:docMk/>
            <pc:sldMk cId="103659312" sldId="266"/>
            <ac:spMk id="19" creationId="{9A672405-5F81-4E97-B4FC-E7F2CC16FE7B}"/>
          </ac:spMkLst>
        </pc:spChg>
        <pc:spChg chg="add del">
          <ac:chgData name="WBNurse" userId="de47952b-4425-4b8d-9da9-0b03a2a9d0dd" providerId="ADAL" clId="{58C78147-BD83-402A-AC80-A5E360E38401}" dt="2023-06-20T20:02:38.660" v="2894" actId="26606"/>
          <ac:spMkLst>
            <pc:docMk/>
            <pc:sldMk cId="103659312" sldId="266"/>
            <ac:spMk id="25" creationId="{BCA2EB72-13DC-4DC6-B461-3B036C55B925}"/>
          </ac:spMkLst>
        </pc:spChg>
        <pc:spChg chg="add">
          <ac:chgData name="WBNurse" userId="de47952b-4425-4b8d-9da9-0b03a2a9d0dd" providerId="ADAL" clId="{58C78147-BD83-402A-AC80-A5E360E38401}" dt="2023-06-20T20:02:38.679" v="2895" actId="26606"/>
          <ac:spMkLst>
            <pc:docMk/>
            <pc:sldMk cId="103659312" sldId="266"/>
            <ac:spMk id="29" creationId="{69BA26BC-113C-4698-8859-A985C8324074}"/>
          </ac:spMkLst>
        </pc:spChg>
        <pc:spChg chg="add">
          <ac:chgData name="WBNurse" userId="de47952b-4425-4b8d-9da9-0b03a2a9d0dd" providerId="ADAL" clId="{58C78147-BD83-402A-AC80-A5E360E38401}" dt="2023-06-20T20:02:38.679" v="2895" actId="26606"/>
          <ac:spMkLst>
            <pc:docMk/>
            <pc:sldMk cId="103659312" sldId="266"/>
            <ac:spMk id="30" creationId="{A68B73B6-D77B-4B55-8538-206CEFD2AF91}"/>
          </ac:spMkLst>
        </pc:spChg>
        <pc:cxnChg chg="add del">
          <ac:chgData name="WBNurse" userId="de47952b-4425-4b8d-9da9-0b03a2a9d0dd" providerId="ADAL" clId="{58C78147-BD83-402A-AC80-A5E360E38401}" dt="2023-06-20T20:00:41.249" v="2861" actId="26606"/>
          <ac:cxnSpMkLst>
            <pc:docMk/>
            <pc:sldMk cId="103659312" sldId="266"/>
            <ac:cxnSpMk id="10" creationId="{E32FBEEC-2018-4C8E-9F88-AE744C23D9A8}"/>
          </ac:cxnSpMkLst>
        </pc:cxnChg>
        <pc:cxnChg chg="add del">
          <ac:chgData name="WBNurse" userId="de47952b-4425-4b8d-9da9-0b03a2a9d0dd" providerId="ADAL" clId="{58C78147-BD83-402A-AC80-A5E360E38401}" dt="2023-06-20T20:00:41.232" v="2860" actId="26606"/>
          <ac:cxnSpMkLst>
            <pc:docMk/>
            <pc:sldMk cId="103659312" sldId="266"/>
            <ac:cxnSpMk id="17" creationId="{E32FBEEC-2018-4C8E-9F88-AE744C23D9A8}"/>
          </ac:cxnSpMkLst>
        </pc:cxnChg>
        <pc:cxnChg chg="add del">
          <ac:chgData name="WBNurse" userId="de47952b-4425-4b8d-9da9-0b03a2a9d0dd" providerId="ADAL" clId="{58C78147-BD83-402A-AC80-A5E360E38401}" dt="2023-06-20T20:02:38.679" v="2895" actId="26606"/>
          <ac:cxnSpMkLst>
            <pc:docMk/>
            <pc:sldMk cId="103659312" sldId="266"/>
            <ac:cxnSpMk id="20" creationId="{FC86C303-74D6-4DF3-9113-E0A374D7166D}"/>
          </ac:cxnSpMkLst>
        </pc:cxnChg>
        <pc:cxnChg chg="add del">
          <ac:chgData name="WBNurse" userId="de47952b-4425-4b8d-9da9-0b03a2a9d0dd" providerId="ADAL" clId="{58C78147-BD83-402A-AC80-A5E360E38401}" dt="2023-06-20T20:02:38.660" v="2894" actId="26606"/>
          <ac:cxnSpMkLst>
            <pc:docMk/>
            <pc:sldMk cId="103659312" sldId="266"/>
            <ac:cxnSpMk id="27" creationId="{C8F75BF3-096E-451E-A222-96A7F0946814}"/>
          </ac:cxnSpMkLst>
        </pc:cxnChg>
      </pc:sldChg>
      <pc:sldChg chg="addSp delSp modSp mod">
        <pc:chgData name="WBNurse" userId="de47952b-4425-4b8d-9da9-0b03a2a9d0dd" providerId="ADAL" clId="{58C78147-BD83-402A-AC80-A5E360E38401}" dt="2023-06-22T13:02:21.077" v="3611" actId="478"/>
        <pc:sldMkLst>
          <pc:docMk/>
          <pc:sldMk cId="3579832867" sldId="267"/>
        </pc:sldMkLst>
        <pc:spChg chg="del">
          <ac:chgData name="WBNurse" userId="de47952b-4425-4b8d-9da9-0b03a2a9d0dd" providerId="ADAL" clId="{58C78147-BD83-402A-AC80-A5E360E38401}" dt="2023-06-22T13:02:19.017" v="3610" actId="478"/>
          <ac:spMkLst>
            <pc:docMk/>
            <pc:sldMk cId="3579832867" sldId="267"/>
            <ac:spMk id="2" creationId="{191B1EC4-01DF-E2AE-4957-5378DF111287}"/>
          </ac:spMkLst>
        </pc:spChg>
        <pc:spChg chg="add del mod">
          <ac:chgData name="WBNurse" userId="de47952b-4425-4b8d-9da9-0b03a2a9d0dd" providerId="ADAL" clId="{58C78147-BD83-402A-AC80-A5E360E38401}" dt="2023-06-22T13:02:21.077" v="3611" actId="478"/>
          <ac:spMkLst>
            <pc:docMk/>
            <pc:sldMk cId="3579832867" sldId="267"/>
            <ac:spMk id="6" creationId="{7D80674C-4981-CE4F-1C66-69CB6A873023}"/>
          </ac:spMkLst>
        </pc:spChg>
        <pc:graphicFrameChg chg="mod">
          <ac:chgData name="WBNurse" userId="de47952b-4425-4b8d-9da9-0b03a2a9d0dd" providerId="ADAL" clId="{58C78147-BD83-402A-AC80-A5E360E38401}" dt="2023-06-20T14:50:50.061" v="1" actId="18714"/>
          <ac:graphicFrameMkLst>
            <pc:docMk/>
            <pc:sldMk cId="3579832867" sldId="267"/>
            <ac:graphicFrameMk id="7" creationId="{6823DA42-90E6-46F3-1743-0F86B8018F14}"/>
          </ac:graphicFrameMkLst>
        </pc:graphicFrameChg>
      </pc:sldChg>
      <pc:sldChg chg="modSp mod">
        <pc:chgData name="WBNurse" userId="de47952b-4425-4b8d-9da9-0b03a2a9d0dd" providerId="ADAL" clId="{58C78147-BD83-402A-AC80-A5E360E38401}" dt="2023-06-20T16:31:58.359" v="1551" actId="6549"/>
        <pc:sldMkLst>
          <pc:docMk/>
          <pc:sldMk cId="630687307" sldId="268"/>
        </pc:sldMkLst>
        <pc:spChg chg="mod">
          <ac:chgData name="WBNurse" userId="de47952b-4425-4b8d-9da9-0b03a2a9d0dd" providerId="ADAL" clId="{58C78147-BD83-402A-AC80-A5E360E38401}" dt="2023-06-20T16:31:58.359" v="1551" actId="6549"/>
          <ac:spMkLst>
            <pc:docMk/>
            <pc:sldMk cId="630687307" sldId="268"/>
            <ac:spMk id="3" creationId="{2F9D0C1C-65F5-9591-71B5-61A0F0FAD0E8}"/>
          </ac:spMkLst>
        </pc:spChg>
      </pc:sldChg>
      <pc:sldChg chg="addSp modSp new mod ord setBg">
        <pc:chgData name="WBNurse" userId="de47952b-4425-4b8d-9da9-0b03a2a9d0dd" providerId="ADAL" clId="{58C78147-BD83-402A-AC80-A5E360E38401}" dt="2023-06-22T13:01:57.327" v="3609"/>
        <pc:sldMkLst>
          <pc:docMk/>
          <pc:sldMk cId="1452009977" sldId="269"/>
        </pc:sldMkLst>
        <pc:spChg chg="mod">
          <ac:chgData name="WBNurse" userId="de47952b-4425-4b8d-9da9-0b03a2a9d0dd" providerId="ADAL" clId="{58C78147-BD83-402A-AC80-A5E360E38401}" dt="2023-06-20T15:17:39.373" v="372" actId="26606"/>
          <ac:spMkLst>
            <pc:docMk/>
            <pc:sldMk cId="1452009977" sldId="269"/>
            <ac:spMk id="2" creationId="{730D333C-CAFD-4071-5503-712F250DD78A}"/>
          </ac:spMkLst>
        </pc:spChg>
        <pc:spChg chg="mod ord">
          <ac:chgData name="WBNurse" userId="de47952b-4425-4b8d-9da9-0b03a2a9d0dd" providerId="ADAL" clId="{58C78147-BD83-402A-AC80-A5E360E38401}" dt="2023-06-20T15:18:04.770" v="373" actId="6549"/>
          <ac:spMkLst>
            <pc:docMk/>
            <pc:sldMk cId="1452009977" sldId="269"/>
            <ac:spMk id="3" creationId="{0910559B-8448-B55A-FCFE-E08EF8391D99}"/>
          </ac:spMkLst>
        </pc:spChg>
        <pc:picChg chg="add mod ord">
          <ac:chgData name="WBNurse" userId="de47952b-4425-4b8d-9da9-0b03a2a9d0dd" providerId="ADAL" clId="{58C78147-BD83-402A-AC80-A5E360E38401}" dt="2023-06-20T15:17:39.373" v="372" actId="26606"/>
          <ac:picMkLst>
            <pc:docMk/>
            <pc:sldMk cId="1452009977" sldId="269"/>
            <ac:picMk id="5" creationId="{F413AC64-3BBD-A3B2-D99B-04E863E490AC}"/>
          </ac:picMkLst>
        </pc:picChg>
      </pc:sldChg>
      <pc:sldChg chg="addSp modSp new mod setBg">
        <pc:chgData name="WBNurse" userId="de47952b-4425-4b8d-9da9-0b03a2a9d0dd" providerId="ADAL" clId="{58C78147-BD83-402A-AC80-A5E360E38401}" dt="2023-06-20T15:29:40.733" v="867" actId="208"/>
        <pc:sldMkLst>
          <pc:docMk/>
          <pc:sldMk cId="1855299185" sldId="270"/>
        </pc:sldMkLst>
        <pc:spChg chg="mod">
          <ac:chgData name="WBNurse" userId="de47952b-4425-4b8d-9da9-0b03a2a9d0dd" providerId="ADAL" clId="{58C78147-BD83-402A-AC80-A5E360E38401}" dt="2023-06-20T15:29:27.731" v="866" actId="26606"/>
          <ac:spMkLst>
            <pc:docMk/>
            <pc:sldMk cId="1855299185" sldId="270"/>
            <ac:spMk id="2" creationId="{08087150-3D58-0B41-FF7F-2106B8D50934}"/>
          </ac:spMkLst>
        </pc:spChg>
        <pc:spChg chg="mod ord">
          <ac:chgData name="WBNurse" userId="de47952b-4425-4b8d-9da9-0b03a2a9d0dd" providerId="ADAL" clId="{58C78147-BD83-402A-AC80-A5E360E38401}" dt="2023-06-20T15:29:27.731" v="866" actId="26606"/>
          <ac:spMkLst>
            <pc:docMk/>
            <pc:sldMk cId="1855299185" sldId="270"/>
            <ac:spMk id="3" creationId="{EE1D0C56-A8A4-F58C-6D50-7FA23312A230}"/>
          </ac:spMkLst>
        </pc:spChg>
        <pc:picChg chg="add mod">
          <ac:chgData name="WBNurse" userId="de47952b-4425-4b8d-9da9-0b03a2a9d0dd" providerId="ADAL" clId="{58C78147-BD83-402A-AC80-A5E360E38401}" dt="2023-06-20T15:29:40.733" v="867" actId="208"/>
          <ac:picMkLst>
            <pc:docMk/>
            <pc:sldMk cId="1855299185" sldId="270"/>
            <ac:picMk id="5" creationId="{A9F35543-45F6-358C-2683-0DE57FA4E0AB}"/>
          </ac:picMkLst>
        </pc:picChg>
      </pc:sldChg>
      <pc:sldChg chg="addSp delSp modSp new del mod setBg">
        <pc:chgData name="WBNurse" userId="de47952b-4425-4b8d-9da9-0b03a2a9d0dd" providerId="ADAL" clId="{58C78147-BD83-402A-AC80-A5E360E38401}" dt="2023-06-20T16:33:25.825" v="1553" actId="47"/>
        <pc:sldMkLst>
          <pc:docMk/>
          <pc:sldMk cId="194410282" sldId="271"/>
        </pc:sldMkLst>
        <pc:spChg chg="del">
          <ac:chgData name="WBNurse" userId="de47952b-4425-4b8d-9da9-0b03a2a9d0dd" providerId="ADAL" clId="{58C78147-BD83-402A-AC80-A5E360E38401}" dt="2023-06-20T15:32:06.302" v="870" actId="478"/>
          <ac:spMkLst>
            <pc:docMk/>
            <pc:sldMk cId="194410282" sldId="271"/>
            <ac:spMk id="2" creationId="{14F5909F-D3C0-AEB7-B830-859CFACA8017}"/>
          </ac:spMkLst>
        </pc:spChg>
        <pc:spChg chg="del">
          <ac:chgData name="WBNurse" userId="de47952b-4425-4b8d-9da9-0b03a2a9d0dd" providerId="ADAL" clId="{58C78147-BD83-402A-AC80-A5E360E38401}" dt="2023-06-20T15:31:52.478" v="868"/>
          <ac:spMkLst>
            <pc:docMk/>
            <pc:sldMk cId="194410282" sldId="271"/>
            <ac:spMk id="3" creationId="{711913AB-7D09-4C71-AB2E-F1962ED1D64B}"/>
          </ac:spMkLst>
        </pc:spChg>
        <pc:spChg chg="add del">
          <ac:chgData name="WBNurse" userId="de47952b-4425-4b8d-9da9-0b03a2a9d0dd" providerId="ADAL" clId="{58C78147-BD83-402A-AC80-A5E360E38401}" dt="2023-06-20T15:32:28.487" v="874" actId="478"/>
          <ac:spMkLst>
            <pc:docMk/>
            <pc:sldMk cId="194410282" sldId="271"/>
            <ac:spMk id="1030" creationId="{EFE7C929-2B8B-21B0-E0F3-9BE64BD94FA9}"/>
          </ac:spMkLst>
        </pc:spChg>
        <pc:spChg chg="add del">
          <ac:chgData name="WBNurse" userId="de47952b-4425-4b8d-9da9-0b03a2a9d0dd" providerId="ADAL" clId="{58C78147-BD83-402A-AC80-A5E360E38401}" dt="2023-06-20T15:33:01.774" v="878" actId="26606"/>
          <ac:spMkLst>
            <pc:docMk/>
            <pc:sldMk cId="194410282" sldId="271"/>
            <ac:spMk id="1031" creationId="{FB3516BD-64C7-48EF-A342-9F00D167EE78}"/>
          </ac:spMkLst>
        </pc:spChg>
        <pc:spChg chg="add del">
          <ac:chgData name="WBNurse" userId="de47952b-4425-4b8d-9da9-0b03a2a9d0dd" providerId="ADAL" clId="{58C78147-BD83-402A-AC80-A5E360E38401}" dt="2023-06-20T15:33:05.565" v="880" actId="26606"/>
          <ac:spMkLst>
            <pc:docMk/>
            <pc:sldMk cId="194410282" sldId="271"/>
            <ac:spMk id="1033" creationId="{C0606E1B-B00B-4EA0-91C9-93AF337519D2}"/>
          </ac:spMkLst>
        </pc:spChg>
        <pc:spChg chg="add">
          <ac:chgData name="WBNurse" userId="de47952b-4425-4b8d-9da9-0b03a2a9d0dd" providerId="ADAL" clId="{58C78147-BD83-402A-AC80-A5E360E38401}" dt="2023-06-20T15:33:05.576" v="881" actId="26606"/>
          <ac:spMkLst>
            <pc:docMk/>
            <pc:sldMk cId="194410282" sldId="271"/>
            <ac:spMk id="1035" creationId="{65F32515-9322-44A5-8C72-4C7BFB461869}"/>
          </ac:spMkLst>
        </pc:spChg>
        <pc:spChg chg="add">
          <ac:chgData name="WBNurse" userId="de47952b-4425-4b8d-9da9-0b03a2a9d0dd" providerId="ADAL" clId="{58C78147-BD83-402A-AC80-A5E360E38401}" dt="2023-06-20T15:33:05.576" v="881" actId="26606"/>
          <ac:spMkLst>
            <pc:docMk/>
            <pc:sldMk cId="194410282" sldId="271"/>
            <ac:spMk id="1036" creationId="{A617F13B-5021-454F-90E5-3AB2383BFD34}"/>
          </ac:spMkLst>
        </pc:spChg>
        <pc:picChg chg="add del mod">
          <ac:chgData name="WBNurse" userId="de47952b-4425-4b8d-9da9-0b03a2a9d0dd" providerId="ADAL" clId="{58C78147-BD83-402A-AC80-A5E360E38401}" dt="2023-06-20T15:33:10.954" v="882" actId="21"/>
          <ac:picMkLst>
            <pc:docMk/>
            <pc:sldMk cId="194410282" sldId="271"/>
            <ac:picMk id="1026" creationId="{61CB35BC-DC64-5D32-9CDF-9D09021033E4}"/>
          </ac:picMkLst>
        </pc:picChg>
        <pc:picChg chg="add del mod">
          <ac:chgData name="WBNurse" userId="de47952b-4425-4b8d-9da9-0b03a2a9d0dd" providerId="ADAL" clId="{58C78147-BD83-402A-AC80-A5E360E38401}" dt="2023-06-20T15:32:12.121" v="872" actId="478"/>
          <ac:picMkLst>
            <pc:docMk/>
            <pc:sldMk cId="194410282" sldId="271"/>
            <ac:picMk id="1028" creationId="{B671CFDC-3302-1899-DC59-D9F477CF3301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0T16:06:52.140" v="890" actId="1076"/>
        <pc:sldMkLst>
          <pc:docMk/>
          <pc:sldMk cId="1659343090" sldId="272"/>
        </pc:sldMkLst>
        <pc:spChg chg="del mod">
          <ac:chgData name="WBNurse" userId="de47952b-4425-4b8d-9da9-0b03a2a9d0dd" providerId="ADAL" clId="{58C78147-BD83-402A-AC80-A5E360E38401}" dt="2023-06-20T16:06:31.335" v="887" actId="478"/>
          <ac:spMkLst>
            <pc:docMk/>
            <pc:sldMk cId="1659343090" sldId="272"/>
            <ac:spMk id="2" creationId="{C0DEB4B5-5D6C-4848-F401-542561E69BCB}"/>
          </ac:spMkLst>
        </pc:spChg>
        <pc:spChg chg="del">
          <ac:chgData name="WBNurse" userId="de47952b-4425-4b8d-9da9-0b03a2a9d0dd" providerId="ADAL" clId="{58C78147-BD83-402A-AC80-A5E360E38401}" dt="2023-06-20T15:33:19.432" v="884"/>
          <ac:spMkLst>
            <pc:docMk/>
            <pc:sldMk cId="1659343090" sldId="272"/>
            <ac:spMk id="3" creationId="{58F1C4C6-BF9C-1C6F-3934-2E54960ACFF7}"/>
          </ac:spMkLst>
        </pc:spChg>
        <pc:spChg chg="add del">
          <ac:chgData name="WBNurse" userId="de47952b-4425-4b8d-9da9-0b03a2a9d0dd" providerId="ADAL" clId="{58C78147-BD83-402A-AC80-A5E360E38401}" dt="2023-06-20T15:33:30.158" v="886" actId="478"/>
          <ac:spMkLst>
            <pc:docMk/>
            <pc:sldMk cId="1659343090" sldId="272"/>
            <ac:spMk id="8" creationId="{622C4711-AC1E-8204-2D52-84CD5919A0B0}"/>
          </ac:spMkLst>
        </pc:spChg>
        <pc:picChg chg="add mod">
          <ac:chgData name="WBNurse" userId="de47952b-4425-4b8d-9da9-0b03a2a9d0dd" providerId="ADAL" clId="{58C78147-BD83-402A-AC80-A5E360E38401}" dt="2023-06-20T16:06:52.140" v="890" actId="1076"/>
          <ac:picMkLst>
            <pc:docMk/>
            <pc:sldMk cId="1659343090" sldId="272"/>
            <ac:picMk id="4" creationId="{BD78A4D6-6372-69D9-B50F-4494E62B5B04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0T16:12:08.080" v="1189" actId="26606"/>
        <pc:sldMkLst>
          <pc:docMk/>
          <pc:sldMk cId="1146037317" sldId="273"/>
        </pc:sldMkLst>
        <pc:spChg chg="del mod">
          <ac:chgData name="WBNurse" userId="de47952b-4425-4b8d-9da9-0b03a2a9d0dd" providerId="ADAL" clId="{58C78147-BD83-402A-AC80-A5E360E38401}" dt="2023-06-20T16:11:33.097" v="1184" actId="478"/>
          <ac:spMkLst>
            <pc:docMk/>
            <pc:sldMk cId="1146037317" sldId="273"/>
            <ac:spMk id="2" creationId="{ECB51DF0-85B4-0F4E-70C5-C8877F4DBA22}"/>
          </ac:spMkLst>
        </pc:spChg>
        <pc:spChg chg="mod ord">
          <ac:chgData name="WBNurse" userId="de47952b-4425-4b8d-9da9-0b03a2a9d0dd" providerId="ADAL" clId="{58C78147-BD83-402A-AC80-A5E360E38401}" dt="2023-06-20T16:12:08.080" v="1189" actId="26606"/>
          <ac:spMkLst>
            <pc:docMk/>
            <pc:sldMk cId="1146037317" sldId="273"/>
            <ac:spMk id="3" creationId="{9BECD8DD-BB1D-F656-C4BE-846EE4AE5B49}"/>
          </ac:spMkLst>
        </pc:spChg>
        <pc:picChg chg="add mod">
          <ac:chgData name="WBNurse" userId="de47952b-4425-4b8d-9da9-0b03a2a9d0dd" providerId="ADAL" clId="{58C78147-BD83-402A-AC80-A5E360E38401}" dt="2023-06-20T16:12:08.074" v="1188" actId="26606"/>
          <ac:picMkLst>
            <pc:docMk/>
            <pc:sldMk cId="1146037317" sldId="273"/>
            <ac:picMk id="2050" creationId="{40DF6CB7-E822-D866-1AF2-60261ACFD2DD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0T16:23:06.451" v="1382" actId="26606"/>
        <pc:sldMkLst>
          <pc:docMk/>
          <pc:sldMk cId="510839043" sldId="274"/>
        </pc:sldMkLst>
        <pc:spChg chg="del">
          <ac:chgData name="WBNurse" userId="de47952b-4425-4b8d-9da9-0b03a2a9d0dd" providerId="ADAL" clId="{58C78147-BD83-402A-AC80-A5E360E38401}" dt="2023-06-20T16:23:04.591" v="1381" actId="478"/>
          <ac:spMkLst>
            <pc:docMk/>
            <pc:sldMk cId="510839043" sldId="274"/>
            <ac:spMk id="2" creationId="{431DBCCF-CF86-23B7-85EE-46C014A501A4}"/>
          </ac:spMkLst>
        </pc:spChg>
        <pc:spChg chg="mod">
          <ac:chgData name="WBNurse" userId="de47952b-4425-4b8d-9da9-0b03a2a9d0dd" providerId="ADAL" clId="{58C78147-BD83-402A-AC80-A5E360E38401}" dt="2023-06-20T16:23:06.451" v="1382" actId="26606"/>
          <ac:spMkLst>
            <pc:docMk/>
            <pc:sldMk cId="510839043" sldId="274"/>
            <ac:spMk id="3" creationId="{F89C5059-C9DB-D6F1-6A11-EC03F2A270F9}"/>
          </ac:spMkLst>
        </pc:spChg>
        <pc:picChg chg="add del">
          <ac:chgData name="WBNurse" userId="de47952b-4425-4b8d-9da9-0b03a2a9d0dd" providerId="ADAL" clId="{58C78147-BD83-402A-AC80-A5E360E38401}" dt="2023-06-20T16:22:47.777" v="1379" actId="478"/>
          <ac:picMkLst>
            <pc:docMk/>
            <pc:sldMk cId="510839043" sldId="274"/>
            <ac:picMk id="4098" creationId="{4DE66D00-A34F-743A-63F9-8456C7E0505B}"/>
          </ac:picMkLst>
        </pc:picChg>
        <pc:picChg chg="add mod">
          <ac:chgData name="WBNurse" userId="de47952b-4425-4b8d-9da9-0b03a2a9d0dd" providerId="ADAL" clId="{58C78147-BD83-402A-AC80-A5E360E38401}" dt="2023-06-20T16:23:06.451" v="1382" actId="26606"/>
          <ac:picMkLst>
            <pc:docMk/>
            <pc:sldMk cId="510839043" sldId="274"/>
            <ac:picMk id="4100" creationId="{CF6FCF11-1C5C-CB8C-E6A5-78C8F2CF2474}"/>
          </ac:picMkLst>
        </pc:picChg>
      </pc:sldChg>
      <pc:sldChg chg="addSp delSp modSp new mod setBg setClrOvrMap">
        <pc:chgData name="WBNurse" userId="de47952b-4425-4b8d-9da9-0b03a2a9d0dd" providerId="ADAL" clId="{58C78147-BD83-402A-AC80-A5E360E38401}" dt="2023-06-20T16:29:36.690" v="1412" actId="26606"/>
        <pc:sldMkLst>
          <pc:docMk/>
          <pc:sldMk cId="1255046800" sldId="275"/>
        </pc:sldMkLst>
        <pc:spChg chg="del">
          <ac:chgData name="WBNurse" userId="de47952b-4425-4b8d-9da9-0b03a2a9d0dd" providerId="ADAL" clId="{58C78147-BD83-402A-AC80-A5E360E38401}" dt="2023-06-20T16:25:43.328" v="1384" actId="478"/>
          <ac:spMkLst>
            <pc:docMk/>
            <pc:sldMk cId="1255046800" sldId="275"/>
            <ac:spMk id="2" creationId="{2578C671-FEC4-DCDF-282D-FFBD1AEAD923}"/>
          </ac:spMkLst>
        </pc:spChg>
        <pc:spChg chg="del">
          <ac:chgData name="WBNurse" userId="de47952b-4425-4b8d-9da9-0b03a2a9d0dd" providerId="ADAL" clId="{58C78147-BD83-402A-AC80-A5E360E38401}" dt="2023-06-20T16:26:23.410" v="1385" actId="22"/>
          <ac:spMkLst>
            <pc:docMk/>
            <pc:sldMk cId="1255046800" sldId="275"/>
            <ac:spMk id="3" creationId="{8A4C096D-8352-5FBB-FB91-94894EB56275}"/>
          </ac:spMkLst>
        </pc:spChg>
        <pc:spChg chg="add del">
          <ac:chgData name="WBNurse" userId="de47952b-4425-4b8d-9da9-0b03a2a9d0dd" providerId="ADAL" clId="{58C78147-BD83-402A-AC80-A5E360E38401}" dt="2023-06-20T16:26:37.199" v="1387" actId="26606"/>
          <ac:spMkLst>
            <pc:docMk/>
            <pc:sldMk cId="1255046800" sldId="275"/>
            <ac:spMk id="10" creationId="{0BF4DD9E-9908-4A37-82FF-C17235B3E017}"/>
          </ac:spMkLst>
        </pc:spChg>
        <pc:spChg chg="add del">
          <ac:chgData name="WBNurse" userId="de47952b-4425-4b8d-9da9-0b03a2a9d0dd" providerId="ADAL" clId="{58C78147-BD83-402A-AC80-A5E360E38401}" dt="2023-06-20T16:26:37.199" v="1387" actId="26606"/>
          <ac:spMkLst>
            <pc:docMk/>
            <pc:sldMk cId="1255046800" sldId="275"/>
            <ac:spMk id="12" creationId="{A5B4739A-26CF-42A7-83AB-1F9AEF9F7F20}"/>
          </ac:spMkLst>
        </pc:spChg>
        <pc:spChg chg="add del">
          <ac:chgData name="WBNurse" userId="de47952b-4425-4b8d-9da9-0b03a2a9d0dd" providerId="ADAL" clId="{58C78147-BD83-402A-AC80-A5E360E38401}" dt="2023-06-20T16:26:42.093" v="1389" actId="26606"/>
          <ac:spMkLst>
            <pc:docMk/>
            <pc:sldMk cId="1255046800" sldId="275"/>
            <ac:spMk id="14" creationId="{BB8CA088-A193-488D-A459-7D9D554173ED}"/>
          </ac:spMkLst>
        </pc:spChg>
        <pc:spChg chg="add del">
          <ac:chgData name="WBNurse" userId="de47952b-4425-4b8d-9da9-0b03a2a9d0dd" providerId="ADAL" clId="{58C78147-BD83-402A-AC80-A5E360E38401}" dt="2023-06-20T16:29:36.690" v="1412" actId="26606"/>
          <ac:spMkLst>
            <pc:docMk/>
            <pc:sldMk cId="1255046800" sldId="275"/>
            <ac:spMk id="16" creationId="{0BF4DD9E-9908-4A37-82FF-C17235B3E017}"/>
          </ac:spMkLst>
        </pc:spChg>
        <pc:spChg chg="add del">
          <ac:chgData name="WBNurse" userId="de47952b-4425-4b8d-9da9-0b03a2a9d0dd" providerId="ADAL" clId="{58C78147-BD83-402A-AC80-A5E360E38401}" dt="2023-06-20T16:29:36.690" v="1412" actId="26606"/>
          <ac:spMkLst>
            <pc:docMk/>
            <pc:sldMk cId="1255046800" sldId="275"/>
            <ac:spMk id="17" creationId="{A5B4739A-26CF-42A7-83AB-1F9AEF9F7F20}"/>
          </ac:spMkLst>
        </pc:spChg>
        <pc:spChg chg="add">
          <ac:chgData name="WBNurse" userId="de47952b-4425-4b8d-9da9-0b03a2a9d0dd" providerId="ADAL" clId="{58C78147-BD83-402A-AC80-A5E360E38401}" dt="2023-06-20T16:29:36.690" v="1412" actId="26606"/>
          <ac:spMkLst>
            <pc:docMk/>
            <pc:sldMk cId="1255046800" sldId="275"/>
            <ac:spMk id="22" creationId="{65F32515-9322-44A5-8C72-4C7BFB461869}"/>
          </ac:spMkLst>
        </pc:spChg>
        <pc:spChg chg="add">
          <ac:chgData name="WBNurse" userId="de47952b-4425-4b8d-9da9-0b03a2a9d0dd" providerId="ADAL" clId="{58C78147-BD83-402A-AC80-A5E360E38401}" dt="2023-06-20T16:29:36.690" v="1412" actId="26606"/>
          <ac:spMkLst>
            <pc:docMk/>
            <pc:sldMk cId="1255046800" sldId="275"/>
            <ac:spMk id="24" creationId="{A617F13B-5021-454F-90E5-3AB2383BFD34}"/>
          </ac:spMkLst>
        </pc:spChg>
        <pc:picChg chg="add mod ord">
          <ac:chgData name="WBNurse" userId="de47952b-4425-4b8d-9da9-0b03a2a9d0dd" providerId="ADAL" clId="{58C78147-BD83-402A-AC80-A5E360E38401}" dt="2023-06-20T16:26:49" v="1391" actId="27614"/>
          <ac:picMkLst>
            <pc:docMk/>
            <pc:sldMk cId="1255046800" sldId="275"/>
            <ac:picMk id="5" creationId="{1F64E3C4-1046-46EF-E37E-167F59A7FC6A}"/>
          </ac:picMkLst>
        </pc:picChg>
      </pc:sldChg>
      <pc:sldChg chg="addSp delSp modSp new mod setBg setClrOvrMap">
        <pc:chgData name="WBNurse" userId="de47952b-4425-4b8d-9da9-0b03a2a9d0dd" providerId="ADAL" clId="{58C78147-BD83-402A-AC80-A5E360E38401}" dt="2023-06-20T16:32:04.641" v="1552" actId="26606"/>
        <pc:sldMkLst>
          <pc:docMk/>
          <pc:sldMk cId="1996467876" sldId="276"/>
        </pc:sldMkLst>
        <pc:spChg chg="del">
          <ac:chgData name="WBNurse" userId="de47952b-4425-4b8d-9da9-0b03a2a9d0dd" providerId="ADAL" clId="{58C78147-BD83-402A-AC80-A5E360E38401}" dt="2023-06-20T16:26:57.421" v="1393" actId="478"/>
          <ac:spMkLst>
            <pc:docMk/>
            <pc:sldMk cId="1996467876" sldId="276"/>
            <ac:spMk id="2" creationId="{31E72C8F-AD70-82CF-0D40-49CC1E85959E}"/>
          </ac:spMkLst>
        </pc:spChg>
        <pc:spChg chg="del">
          <ac:chgData name="WBNurse" userId="de47952b-4425-4b8d-9da9-0b03a2a9d0dd" providerId="ADAL" clId="{58C78147-BD83-402A-AC80-A5E360E38401}" dt="2023-06-20T16:27:33.014" v="1394" actId="22"/>
          <ac:spMkLst>
            <pc:docMk/>
            <pc:sldMk cId="1996467876" sldId="276"/>
            <ac:spMk id="3" creationId="{AB4E83C5-F2B8-63DE-4D94-1D395C6D6AD4}"/>
          </ac:spMkLst>
        </pc:spChg>
        <pc:spChg chg="add del">
          <ac:chgData name="WBNurse" userId="de47952b-4425-4b8d-9da9-0b03a2a9d0dd" providerId="ADAL" clId="{58C78147-BD83-402A-AC80-A5E360E38401}" dt="2023-06-20T16:27:38.007" v="1396" actId="26606"/>
          <ac:spMkLst>
            <pc:docMk/>
            <pc:sldMk cId="1996467876" sldId="276"/>
            <ac:spMk id="10" creationId="{0BF4DD9E-9908-4A37-82FF-C17235B3E017}"/>
          </ac:spMkLst>
        </pc:spChg>
        <pc:spChg chg="add del">
          <ac:chgData name="WBNurse" userId="de47952b-4425-4b8d-9da9-0b03a2a9d0dd" providerId="ADAL" clId="{58C78147-BD83-402A-AC80-A5E360E38401}" dt="2023-06-20T16:27:38.007" v="1396" actId="26606"/>
          <ac:spMkLst>
            <pc:docMk/>
            <pc:sldMk cId="1996467876" sldId="276"/>
            <ac:spMk id="12" creationId="{A5B4739A-26CF-42A7-83AB-1F9AEF9F7F20}"/>
          </ac:spMkLst>
        </pc:spChg>
        <pc:spChg chg="add del">
          <ac:chgData name="WBNurse" userId="de47952b-4425-4b8d-9da9-0b03a2a9d0dd" providerId="ADAL" clId="{58C78147-BD83-402A-AC80-A5E360E38401}" dt="2023-06-20T16:27:45.753" v="1398" actId="26606"/>
          <ac:spMkLst>
            <pc:docMk/>
            <pc:sldMk cId="1996467876" sldId="276"/>
            <ac:spMk id="14" creationId="{65F32515-9322-44A5-8C72-4C7BFB461869}"/>
          </ac:spMkLst>
        </pc:spChg>
        <pc:spChg chg="add del">
          <ac:chgData name="WBNurse" userId="de47952b-4425-4b8d-9da9-0b03a2a9d0dd" providerId="ADAL" clId="{58C78147-BD83-402A-AC80-A5E360E38401}" dt="2023-06-20T16:27:45.753" v="1398" actId="26606"/>
          <ac:spMkLst>
            <pc:docMk/>
            <pc:sldMk cId="1996467876" sldId="276"/>
            <ac:spMk id="15" creationId="{A617F13B-5021-454F-90E5-3AB2383BFD34}"/>
          </ac:spMkLst>
        </pc:spChg>
        <pc:spChg chg="add del">
          <ac:chgData name="WBNurse" userId="de47952b-4425-4b8d-9da9-0b03a2a9d0dd" providerId="ADAL" clId="{58C78147-BD83-402A-AC80-A5E360E38401}" dt="2023-06-20T16:32:04.641" v="1552" actId="26606"/>
          <ac:spMkLst>
            <pc:docMk/>
            <pc:sldMk cId="1996467876" sldId="276"/>
            <ac:spMk id="17" creationId="{0BF4DD9E-9908-4A37-82FF-C17235B3E017}"/>
          </ac:spMkLst>
        </pc:spChg>
        <pc:spChg chg="add del">
          <ac:chgData name="WBNurse" userId="de47952b-4425-4b8d-9da9-0b03a2a9d0dd" providerId="ADAL" clId="{58C78147-BD83-402A-AC80-A5E360E38401}" dt="2023-06-20T16:32:04.641" v="1552" actId="26606"/>
          <ac:spMkLst>
            <pc:docMk/>
            <pc:sldMk cId="1996467876" sldId="276"/>
            <ac:spMk id="18" creationId="{A5B4739A-26CF-42A7-83AB-1F9AEF9F7F20}"/>
          </ac:spMkLst>
        </pc:spChg>
        <pc:spChg chg="add">
          <ac:chgData name="WBNurse" userId="de47952b-4425-4b8d-9da9-0b03a2a9d0dd" providerId="ADAL" clId="{58C78147-BD83-402A-AC80-A5E360E38401}" dt="2023-06-20T16:32:04.641" v="1552" actId="26606"/>
          <ac:spMkLst>
            <pc:docMk/>
            <pc:sldMk cId="1996467876" sldId="276"/>
            <ac:spMk id="23" creationId="{65F32515-9322-44A5-8C72-4C7BFB461869}"/>
          </ac:spMkLst>
        </pc:spChg>
        <pc:spChg chg="add">
          <ac:chgData name="WBNurse" userId="de47952b-4425-4b8d-9da9-0b03a2a9d0dd" providerId="ADAL" clId="{58C78147-BD83-402A-AC80-A5E360E38401}" dt="2023-06-20T16:32:04.641" v="1552" actId="26606"/>
          <ac:spMkLst>
            <pc:docMk/>
            <pc:sldMk cId="1996467876" sldId="276"/>
            <ac:spMk id="25" creationId="{A617F13B-5021-454F-90E5-3AB2383BFD34}"/>
          </ac:spMkLst>
        </pc:spChg>
        <pc:picChg chg="add mod ord">
          <ac:chgData name="WBNurse" userId="de47952b-4425-4b8d-9da9-0b03a2a9d0dd" providerId="ADAL" clId="{58C78147-BD83-402A-AC80-A5E360E38401}" dt="2023-06-20T16:27:45.762" v="1399" actId="26606"/>
          <ac:picMkLst>
            <pc:docMk/>
            <pc:sldMk cId="1996467876" sldId="276"/>
            <ac:picMk id="5" creationId="{8D58B5B9-3716-FCBD-BCDF-9B0F2B2FEA42}"/>
          </ac:picMkLst>
        </pc:picChg>
      </pc:sldChg>
      <pc:sldChg chg="addSp delSp modSp new mod ord setBg setClrOvrMap">
        <pc:chgData name="WBNurse" userId="de47952b-4425-4b8d-9da9-0b03a2a9d0dd" providerId="ADAL" clId="{58C78147-BD83-402A-AC80-A5E360E38401}" dt="2023-06-20T16:29:56.613" v="1414"/>
        <pc:sldMkLst>
          <pc:docMk/>
          <pc:sldMk cId="1237347388" sldId="277"/>
        </pc:sldMkLst>
        <pc:spChg chg="del">
          <ac:chgData name="WBNurse" userId="de47952b-4425-4b8d-9da9-0b03a2a9d0dd" providerId="ADAL" clId="{58C78147-BD83-402A-AC80-A5E360E38401}" dt="2023-06-20T16:28:40.462" v="1402" actId="26606"/>
          <ac:spMkLst>
            <pc:docMk/>
            <pc:sldMk cId="1237347388" sldId="277"/>
            <ac:spMk id="2" creationId="{5628B8CB-7B8E-E701-790A-CA1998BEE0B3}"/>
          </ac:spMkLst>
        </pc:spChg>
        <pc:spChg chg="del">
          <ac:chgData name="WBNurse" userId="de47952b-4425-4b8d-9da9-0b03a2a9d0dd" providerId="ADAL" clId="{58C78147-BD83-402A-AC80-A5E360E38401}" dt="2023-06-20T16:28:38.134" v="1401" actId="22"/>
          <ac:spMkLst>
            <pc:docMk/>
            <pc:sldMk cId="1237347388" sldId="277"/>
            <ac:spMk id="3" creationId="{980F313A-1319-7D76-6993-8C38B38B5E91}"/>
          </ac:spMkLst>
        </pc:spChg>
        <pc:spChg chg="add del mod">
          <ac:chgData name="WBNurse" userId="de47952b-4425-4b8d-9da9-0b03a2a9d0dd" providerId="ADAL" clId="{58C78147-BD83-402A-AC80-A5E360E38401}" dt="2023-06-20T16:29:24.241" v="1408" actId="22"/>
          <ac:spMkLst>
            <pc:docMk/>
            <pc:sldMk cId="1237347388" sldId="277"/>
            <ac:spMk id="7" creationId="{B896947C-4232-7681-324E-0A00E44D3826}"/>
          </ac:spMkLst>
        </pc:spChg>
        <pc:spChg chg="add del">
          <ac:chgData name="WBNurse" userId="de47952b-4425-4b8d-9da9-0b03a2a9d0dd" providerId="ADAL" clId="{58C78147-BD83-402A-AC80-A5E360E38401}" dt="2023-06-20T16:29:30.726" v="1411" actId="26606"/>
          <ac:spMkLst>
            <pc:docMk/>
            <pc:sldMk cId="1237347388" sldId="277"/>
            <ac:spMk id="10" creationId="{0BF4DD9E-9908-4A37-82FF-C17235B3E017}"/>
          </ac:spMkLst>
        </pc:spChg>
        <pc:spChg chg="add del">
          <ac:chgData name="WBNurse" userId="de47952b-4425-4b8d-9da9-0b03a2a9d0dd" providerId="ADAL" clId="{58C78147-BD83-402A-AC80-A5E360E38401}" dt="2023-06-20T16:29:30.726" v="1411" actId="26606"/>
          <ac:spMkLst>
            <pc:docMk/>
            <pc:sldMk cId="1237347388" sldId="277"/>
            <ac:spMk id="12" creationId="{A5B4739A-26CF-42A7-83AB-1F9AEF9F7F20}"/>
          </ac:spMkLst>
        </pc:spChg>
        <pc:spChg chg="add del">
          <ac:chgData name="WBNurse" userId="de47952b-4425-4b8d-9da9-0b03a2a9d0dd" providerId="ADAL" clId="{58C78147-BD83-402A-AC80-A5E360E38401}" dt="2023-06-20T16:29:30.716" v="1410" actId="26606"/>
          <ac:spMkLst>
            <pc:docMk/>
            <pc:sldMk cId="1237347388" sldId="277"/>
            <ac:spMk id="17" creationId="{7F45ECE5-A3F3-4055-A90B-041B81B5735F}"/>
          </ac:spMkLst>
        </pc:spChg>
        <pc:spChg chg="add del">
          <ac:chgData name="WBNurse" userId="de47952b-4425-4b8d-9da9-0b03a2a9d0dd" providerId="ADAL" clId="{58C78147-BD83-402A-AC80-A5E360E38401}" dt="2023-06-20T16:29:30.716" v="1410" actId="26606"/>
          <ac:spMkLst>
            <pc:docMk/>
            <pc:sldMk cId="1237347388" sldId="277"/>
            <ac:spMk id="19" creationId="{D16D23BC-2ACF-48DE-990E-0AEA1B3CCC4D}"/>
          </ac:spMkLst>
        </pc:spChg>
        <pc:spChg chg="add">
          <ac:chgData name="WBNurse" userId="de47952b-4425-4b8d-9da9-0b03a2a9d0dd" providerId="ADAL" clId="{58C78147-BD83-402A-AC80-A5E360E38401}" dt="2023-06-20T16:29:30.726" v="1411" actId="26606"/>
          <ac:spMkLst>
            <pc:docMk/>
            <pc:sldMk cId="1237347388" sldId="277"/>
            <ac:spMk id="21" creationId="{65F32515-9322-44A5-8C72-4C7BFB461869}"/>
          </ac:spMkLst>
        </pc:spChg>
        <pc:spChg chg="add">
          <ac:chgData name="WBNurse" userId="de47952b-4425-4b8d-9da9-0b03a2a9d0dd" providerId="ADAL" clId="{58C78147-BD83-402A-AC80-A5E360E38401}" dt="2023-06-20T16:29:30.726" v="1411" actId="26606"/>
          <ac:spMkLst>
            <pc:docMk/>
            <pc:sldMk cId="1237347388" sldId="277"/>
            <ac:spMk id="22" creationId="{A617F13B-5021-454F-90E5-3AB2383BFD34}"/>
          </ac:spMkLst>
        </pc:spChg>
        <pc:picChg chg="add del mod ord">
          <ac:chgData name="WBNurse" userId="de47952b-4425-4b8d-9da9-0b03a2a9d0dd" providerId="ADAL" clId="{58C78147-BD83-402A-AC80-A5E360E38401}" dt="2023-06-20T16:29:21.248" v="1407" actId="478"/>
          <ac:picMkLst>
            <pc:docMk/>
            <pc:sldMk cId="1237347388" sldId="277"/>
            <ac:picMk id="5" creationId="{822F3A62-CE48-8473-8BFB-3DB9ACC73645}"/>
          </ac:picMkLst>
        </pc:picChg>
        <pc:picChg chg="add mod ord">
          <ac:chgData name="WBNurse" userId="de47952b-4425-4b8d-9da9-0b03a2a9d0dd" providerId="ADAL" clId="{58C78147-BD83-402A-AC80-A5E360E38401}" dt="2023-06-20T16:29:30.726" v="1411" actId="26606"/>
          <ac:picMkLst>
            <pc:docMk/>
            <pc:sldMk cId="1237347388" sldId="277"/>
            <ac:picMk id="9" creationId="{9BC152F5-97E8-3286-6585-FCF03BCE15C2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2T13:25:20.368" v="3921" actId="207"/>
        <pc:sldMkLst>
          <pc:docMk/>
          <pc:sldMk cId="794266418" sldId="278"/>
        </pc:sldMkLst>
        <pc:spChg chg="mod">
          <ac:chgData name="WBNurse" userId="de47952b-4425-4b8d-9da9-0b03a2a9d0dd" providerId="ADAL" clId="{58C78147-BD83-402A-AC80-A5E360E38401}" dt="2023-06-22T13:24:24.182" v="3914" actId="26606"/>
          <ac:spMkLst>
            <pc:docMk/>
            <pc:sldMk cId="794266418" sldId="278"/>
            <ac:spMk id="2" creationId="{974E0EFA-50DC-075E-571D-2B6694003247}"/>
          </ac:spMkLst>
        </pc:spChg>
        <pc:spChg chg="del mod">
          <ac:chgData name="WBNurse" userId="de47952b-4425-4b8d-9da9-0b03a2a9d0dd" providerId="ADAL" clId="{58C78147-BD83-402A-AC80-A5E360E38401}" dt="2023-06-22T13:24:24.182" v="3914" actId="26606"/>
          <ac:spMkLst>
            <pc:docMk/>
            <pc:sldMk cId="794266418" sldId="278"/>
            <ac:spMk id="3" creationId="{9E445C43-6090-EEF0-0DBB-D97962DD6E8C}"/>
          </ac:spMkLst>
        </pc:spChg>
        <pc:spChg chg="add">
          <ac:chgData name="WBNurse" userId="de47952b-4425-4b8d-9da9-0b03a2a9d0dd" providerId="ADAL" clId="{58C78147-BD83-402A-AC80-A5E360E38401}" dt="2023-06-22T13:24:24.182" v="3914" actId="26606"/>
          <ac:spMkLst>
            <pc:docMk/>
            <pc:sldMk cId="794266418" sldId="278"/>
            <ac:spMk id="9" creationId="{7E475056-B0EB-44BE-8568-61ABEFB2E99D}"/>
          </ac:spMkLst>
        </pc:spChg>
        <pc:spChg chg="add">
          <ac:chgData name="WBNurse" userId="de47952b-4425-4b8d-9da9-0b03a2a9d0dd" providerId="ADAL" clId="{58C78147-BD83-402A-AC80-A5E360E38401}" dt="2023-06-22T13:24:24.182" v="3914" actId="26606"/>
          <ac:spMkLst>
            <pc:docMk/>
            <pc:sldMk cId="794266418" sldId="278"/>
            <ac:spMk id="13" creationId="{E82ABBDC-7A44-4AE8-A04F-B5495481B9F2}"/>
          </ac:spMkLst>
        </pc:spChg>
        <pc:graphicFrameChg chg="add mod modGraphic">
          <ac:chgData name="WBNurse" userId="de47952b-4425-4b8d-9da9-0b03a2a9d0dd" providerId="ADAL" clId="{58C78147-BD83-402A-AC80-A5E360E38401}" dt="2023-06-22T13:25:20.368" v="3921" actId="207"/>
          <ac:graphicFrameMkLst>
            <pc:docMk/>
            <pc:sldMk cId="794266418" sldId="278"/>
            <ac:graphicFrameMk id="5" creationId="{ECA7361F-A5F6-6CB6-F804-50B4C345F605}"/>
          </ac:graphicFrameMkLst>
        </pc:graphicFrameChg>
        <pc:cxnChg chg="add">
          <ac:chgData name="WBNurse" userId="de47952b-4425-4b8d-9da9-0b03a2a9d0dd" providerId="ADAL" clId="{58C78147-BD83-402A-AC80-A5E360E38401}" dt="2023-06-22T13:24:24.182" v="3914" actId="26606"/>
          <ac:cxnSpMkLst>
            <pc:docMk/>
            <pc:sldMk cId="794266418" sldId="278"/>
            <ac:cxnSpMk id="11" creationId="{F2C8E2EC-73A4-48C2-B4D7-D7726BD908EE}"/>
          </ac:cxnSpMkLst>
        </pc:cxnChg>
      </pc:sldChg>
      <pc:sldChg chg="modSp new mod">
        <pc:chgData name="WBNurse" userId="de47952b-4425-4b8d-9da9-0b03a2a9d0dd" providerId="ADAL" clId="{58C78147-BD83-402A-AC80-A5E360E38401}" dt="2023-06-20T19:46:52.070" v="2494" actId="5793"/>
        <pc:sldMkLst>
          <pc:docMk/>
          <pc:sldMk cId="398480149" sldId="279"/>
        </pc:sldMkLst>
        <pc:spChg chg="mod">
          <ac:chgData name="WBNurse" userId="de47952b-4425-4b8d-9da9-0b03a2a9d0dd" providerId="ADAL" clId="{58C78147-BD83-402A-AC80-A5E360E38401}" dt="2023-06-20T19:40:48.023" v="2221" actId="20577"/>
          <ac:spMkLst>
            <pc:docMk/>
            <pc:sldMk cId="398480149" sldId="279"/>
            <ac:spMk id="2" creationId="{42492CF7-7792-A376-CC0E-12A81564155C}"/>
          </ac:spMkLst>
        </pc:spChg>
        <pc:spChg chg="mod">
          <ac:chgData name="WBNurse" userId="de47952b-4425-4b8d-9da9-0b03a2a9d0dd" providerId="ADAL" clId="{58C78147-BD83-402A-AC80-A5E360E38401}" dt="2023-06-20T19:46:52.070" v="2494" actId="5793"/>
          <ac:spMkLst>
            <pc:docMk/>
            <pc:sldMk cId="398480149" sldId="279"/>
            <ac:spMk id="3" creationId="{310E310F-61C4-0667-250B-29C95167D703}"/>
          </ac:spMkLst>
        </pc:spChg>
      </pc:sldChg>
      <pc:sldChg chg="addSp delSp modSp new mod setBg setClrOvrMap">
        <pc:chgData name="WBNurse" userId="de47952b-4425-4b8d-9da9-0b03a2a9d0dd" providerId="ADAL" clId="{58C78147-BD83-402A-AC80-A5E360E38401}" dt="2023-06-20T19:57:47.683" v="2760" actId="26606"/>
        <pc:sldMkLst>
          <pc:docMk/>
          <pc:sldMk cId="386748151" sldId="280"/>
        </pc:sldMkLst>
        <pc:spChg chg="mod">
          <ac:chgData name="WBNurse" userId="de47952b-4425-4b8d-9da9-0b03a2a9d0dd" providerId="ADAL" clId="{58C78147-BD83-402A-AC80-A5E360E38401}" dt="2023-06-20T19:57:47.683" v="2760" actId="26606"/>
          <ac:spMkLst>
            <pc:docMk/>
            <pc:sldMk cId="386748151" sldId="280"/>
            <ac:spMk id="2" creationId="{EE50421A-CF77-9709-0368-5DB3C775B2AB}"/>
          </ac:spMkLst>
        </pc:spChg>
        <pc:spChg chg="add del mod">
          <ac:chgData name="WBNurse" userId="de47952b-4425-4b8d-9da9-0b03a2a9d0dd" providerId="ADAL" clId="{58C78147-BD83-402A-AC80-A5E360E38401}" dt="2023-06-20T19:51:50.065" v="2746" actId="26606"/>
          <ac:spMkLst>
            <pc:docMk/>
            <pc:sldMk cId="386748151" sldId="280"/>
            <ac:spMk id="3" creationId="{75672437-F489-7F3A-1F72-0A72115B292A}"/>
          </ac:spMkLst>
        </pc:spChg>
        <pc:spChg chg="add del">
          <ac:chgData name="WBNurse" userId="de47952b-4425-4b8d-9da9-0b03a2a9d0dd" providerId="ADAL" clId="{58C78147-BD83-402A-AC80-A5E360E38401}" dt="2023-06-20T19:57:29.843" v="2757" actId="26606"/>
          <ac:spMkLst>
            <pc:docMk/>
            <pc:sldMk cId="386748151" sldId="280"/>
            <ac:spMk id="9" creationId="{0EF8982E-02F0-4D24-85CB-98DEBCC3226A}"/>
          </ac:spMkLst>
        </pc:spChg>
        <pc:spChg chg="add del">
          <ac:chgData name="WBNurse" userId="de47952b-4425-4b8d-9da9-0b03a2a9d0dd" providerId="ADAL" clId="{58C78147-BD83-402A-AC80-A5E360E38401}" dt="2023-06-20T19:57:29.843" v="2757" actId="26606"/>
          <ac:spMkLst>
            <pc:docMk/>
            <pc:sldMk cId="386748151" sldId="280"/>
            <ac:spMk id="10" creationId="{2CB72970-2D5B-4516-9F76-B1220A77B6AB}"/>
          </ac:spMkLst>
        </pc:spChg>
        <pc:spChg chg="add del">
          <ac:chgData name="WBNurse" userId="de47952b-4425-4b8d-9da9-0b03a2a9d0dd" providerId="ADAL" clId="{58C78147-BD83-402A-AC80-A5E360E38401}" dt="2023-06-20T19:57:04.640" v="2753" actId="26606"/>
          <ac:spMkLst>
            <pc:docMk/>
            <pc:sldMk cId="386748151" sldId="280"/>
            <ac:spMk id="12" creationId="{C9B44886-047B-4C3D-B24D-40372BAF672C}"/>
          </ac:spMkLst>
        </pc:spChg>
        <pc:spChg chg="add del">
          <ac:chgData name="WBNurse" userId="de47952b-4425-4b8d-9da9-0b03a2a9d0dd" providerId="ADAL" clId="{58C78147-BD83-402A-AC80-A5E360E38401}" dt="2023-06-20T19:57:04.640" v="2753" actId="26606"/>
          <ac:spMkLst>
            <pc:docMk/>
            <pc:sldMk cId="386748151" sldId="280"/>
            <ac:spMk id="14" creationId="{C69F3D2E-2D8E-4CC9-A453-44EB58CF1067}"/>
          </ac:spMkLst>
        </pc:spChg>
        <pc:spChg chg="add del">
          <ac:chgData name="WBNurse" userId="de47952b-4425-4b8d-9da9-0b03a2a9d0dd" providerId="ADAL" clId="{58C78147-BD83-402A-AC80-A5E360E38401}" dt="2023-06-20T19:57:04.640" v="2753" actId="26606"/>
          <ac:spMkLst>
            <pc:docMk/>
            <pc:sldMk cId="386748151" sldId="280"/>
            <ac:spMk id="18" creationId="{7D96F023-07C3-410F-8214-C77FAA8E7ED8}"/>
          </ac:spMkLst>
        </pc:spChg>
        <pc:graphicFrameChg chg="add del">
          <ac:chgData name="WBNurse" userId="de47952b-4425-4b8d-9da9-0b03a2a9d0dd" providerId="ADAL" clId="{58C78147-BD83-402A-AC80-A5E360E38401}" dt="2023-06-20T19:51:49.957" v="2745" actId="26606"/>
          <ac:graphicFrameMkLst>
            <pc:docMk/>
            <pc:sldMk cId="386748151" sldId="280"/>
            <ac:graphicFrameMk id="5" creationId="{EFB508C4-819F-695F-DFF6-918ABEA7299B}"/>
          </ac:graphicFrameMkLst>
        </pc:graphicFrameChg>
        <pc:graphicFrameChg chg="add mod modGraphic">
          <ac:chgData name="WBNurse" userId="de47952b-4425-4b8d-9da9-0b03a2a9d0dd" providerId="ADAL" clId="{58C78147-BD83-402A-AC80-A5E360E38401}" dt="2023-06-20T19:57:47.683" v="2760" actId="26606"/>
          <ac:graphicFrameMkLst>
            <pc:docMk/>
            <pc:sldMk cId="386748151" sldId="280"/>
            <ac:graphicFrameMk id="7" creationId="{D3C94620-9261-FD24-58C9-768CE84BB92E}"/>
          </ac:graphicFrameMkLst>
        </pc:graphicFrameChg>
        <pc:cxnChg chg="add del">
          <ac:chgData name="WBNurse" userId="de47952b-4425-4b8d-9da9-0b03a2a9d0dd" providerId="ADAL" clId="{58C78147-BD83-402A-AC80-A5E360E38401}" dt="2023-06-20T19:57:04.640" v="2753" actId="26606"/>
          <ac:cxnSpMkLst>
            <pc:docMk/>
            <pc:sldMk cId="386748151" sldId="280"/>
            <ac:cxnSpMk id="16" creationId="{56319A8F-DEC0-498D-AD34-743F1F874155}"/>
          </ac:cxnSpMkLst>
        </pc:cxnChg>
      </pc:sldChg>
      <pc:sldChg chg="addSp delSp modSp new mod setBg">
        <pc:chgData name="WBNurse" userId="de47952b-4425-4b8d-9da9-0b03a2a9d0dd" providerId="ADAL" clId="{58C78147-BD83-402A-AC80-A5E360E38401}" dt="2023-06-22T13:30:01.511" v="4194" actId="20577"/>
        <pc:sldMkLst>
          <pc:docMk/>
          <pc:sldMk cId="572027023" sldId="281"/>
        </pc:sldMkLst>
        <pc:spChg chg="mod">
          <ac:chgData name="WBNurse" userId="de47952b-4425-4b8d-9da9-0b03a2a9d0dd" providerId="ADAL" clId="{58C78147-BD83-402A-AC80-A5E360E38401}" dt="2023-06-22T13:30:01.511" v="4194" actId="20577"/>
          <ac:spMkLst>
            <pc:docMk/>
            <pc:sldMk cId="572027023" sldId="281"/>
            <ac:spMk id="2" creationId="{28FD81C2-7228-1D65-C812-7917EDE503FA}"/>
          </ac:spMkLst>
        </pc:spChg>
        <pc:spChg chg="del mod">
          <ac:chgData name="WBNurse" userId="de47952b-4425-4b8d-9da9-0b03a2a9d0dd" providerId="ADAL" clId="{58C78147-BD83-402A-AC80-A5E360E38401}" dt="2023-06-21T18:55:12.670" v="3354" actId="26606"/>
          <ac:spMkLst>
            <pc:docMk/>
            <pc:sldMk cId="572027023" sldId="281"/>
            <ac:spMk id="3" creationId="{5EF6A0E8-8D45-4A90-F578-2EFD9042FFD5}"/>
          </ac:spMkLst>
        </pc:spChg>
        <pc:graphicFrameChg chg="add mod ord modGraphic">
          <ac:chgData name="WBNurse" userId="de47952b-4425-4b8d-9da9-0b03a2a9d0dd" providerId="ADAL" clId="{58C78147-BD83-402A-AC80-A5E360E38401}" dt="2023-06-22T13:10:39.629" v="3657" actId="207"/>
          <ac:graphicFrameMkLst>
            <pc:docMk/>
            <pc:sldMk cId="572027023" sldId="281"/>
            <ac:graphicFrameMk id="5" creationId="{DFC5D892-8497-2A2C-312D-F923BC772805}"/>
          </ac:graphicFrameMkLst>
        </pc:graphicFrameChg>
        <pc:picChg chg="add del">
          <ac:chgData name="WBNurse" userId="de47952b-4425-4b8d-9da9-0b03a2a9d0dd" providerId="ADAL" clId="{58C78147-BD83-402A-AC80-A5E360E38401}" dt="2023-06-21T18:58:31.821" v="3360" actId="478"/>
          <ac:picMkLst>
            <pc:docMk/>
            <pc:sldMk cId="572027023" sldId="281"/>
            <ac:picMk id="5122" creationId="{81C0DBE6-0A76-AB7C-0F3F-01BD75E07B6A}"/>
          </ac:picMkLst>
        </pc:picChg>
        <pc:picChg chg="add mod ord">
          <ac:chgData name="WBNurse" userId="de47952b-4425-4b8d-9da9-0b03a2a9d0dd" providerId="ADAL" clId="{58C78147-BD83-402A-AC80-A5E360E38401}" dt="2023-06-21T18:59:30.550" v="3374" actId="26606"/>
          <ac:picMkLst>
            <pc:docMk/>
            <pc:sldMk cId="572027023" sldId="281"/>
            <ac:picMk id="5124" creationId="{C5EB2F65-6941-D5BF-E460-77EA0102DA9E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2T12:57:32.665" v="3590" actId="26606"/>
        <pc:sldMkLst>
          <pc:docMk/>
          <pc:sldMk cId="2142562628" sldId="282"/>
        </pc:sldMkLst>
        <pc:spChg chg="del mod">
          <ac:chgData name="WBNurse" userId="de47952b-4425-4b8d-9da9-0b03a2a9d0dd" providerId="ADAL" clId="{58C78147-BD83-402A-AC80-A5E360E38401}" dt="2023-06-22T12:57:12.102" v="3586" actId="478"/>
          <ac:spMkLst>
            <pc:docMk/>
            <pc:sldMk cId="2142562628" sldId="282"/>
            <ac:spMk id="2" creationId="{C59272B6-5A70-9949-ECD2-0EA5E2250C65}"/>
          </ac:spMkLst>
        </pc:spChg>
        <pc:spChg chg="mod ord">
          <ac:chgData name="WBNurse" userId="de47952b-4425-4b8d-9da9-0b03a2a9d0dd" providerId="ADAL" clId="{58C78147-BD83-402A-AC80-A5E360E38401}" dt="2023-06-22T12:57:32.665" v="3590" actId="26606"/>
          <ac:spMkLst>
            <pc:docMk/>
            <pc:sldMk cId="2142562628" sldId="282"/>
            <ac:spMk id="3" creationId="{E8C0F5B7-FCF4-AF33-1736-72F3BDE16591}"/>
          </ac:spMkLst>
        </pc:spChg>
        <pc:picChg chg="add mod">
          <ac:chgData name="WBNurse" userId="de47952b-4425-4b8d-9da9-0b03a2a9d0dd" providerId="ADAL" clId="{58C78147-BD83-402A-AC80-A5E360E38401}" dt="2023-06-22T12:57:32.665" v="3590" actId="26606"/>
          <ac:picMkLst>
            <pc:docMk/>
            <pc:sldMk cId="2142562628" sldId="282"/>
            <ac:picMk id="6146" creationId="{69CB4E0A-07B1-BD72-60C7-E5EDF6D08B15}"/>
          </ac:picMkLst>
        </pc:picChg>
      </pc:sldChg>
      <pc:sldChg chg="addSp delSp modSp new mod ord setBg">
        <pc:chgData name="WBNurse" userId="de47952b-4425-4b8d-9da9-0b03a2a9d0dd" providerId="ADAL" clId="{58C78147-BD83-402A-AC80-A5E360E38401}" dt="2023-06-22T13:19:38.458" v="3912" actId="26606"/>
        <pc:sldMkLst>
          <pc:docMk/>
          <pc:sldMk cId="2482205171" sldId="283"/>
        </pc:sldMkLst>
        <pc:spChg chg="add del mod">
          <ac:chgData name="WBNurse" userId="de47952b-4425-4b8d-9da9-0b03a2a9d0dd" providerId="ADAL" clId="{58C78147-BD83-402A-AC80-A5E360E38401}" dt="2023-06-22T13:19:32.920" v="3909" actId="478"/>
          <ac:spMkLst>
            <pc:docMk/>
            <pc:sldMk cId="2482205171" sldId="283"/>
            <ac:spMk id="2" creationId="{DF515557-20B6-B7DB-9C61-5729C311A737}"/>
          </ac:spMkLst>
        </pc:spChg>
        <pc:spChg chg="mod ord">
          <ac:chgData name="WBNurse" userId="de47952b-4425-4b8d-9da9-0b03a2a9d0dd" providerId="ADAL" clId="{58C78147-BD83-402A-AC80-A5E360E38401}" dt="2023-06-22T13:19:38.458" v="3912" actId="26606"/>
          <ac:spMkLst>
            <pc:docMk/>
            <pc:sldMk cId="2482205171" sldId="283"/>
            <ac:spMk id="3" creationId="{0185F36A-DC98-B303-C636-7D04662E257F}"/>
          </ac:spMkLst>
        </pc:spChg>
        <pc:picChg chg="add del mod">
          <ac:chgData name="WBNurse" userId="de47952b-4425-4b8d-9da9-0b03a2a9d0dd" providerId="ADAL" clId="{58C78147-BD83-402A-AC80-A5E360E38401}" dt="2023-06-22T13:19:10.633" v="3903" actId="478"/>
          <ac:picMkLst>
            <pc:docMk/>
            <pc:sldMk cId="2482205171" sldId="283"/>
            <ac:picMk id="5" creationId="{A5CF33D6-8AFC-5912-4089-A061AD8F43AD}"/>
          </ac:picMkLst>
        </pc:picChg>
        <pc:picChg chg="add del">
          <ac:chgData name="WBNurse" userId="de47952b-4425-4b8d-9da9-0b03a2a9d0dd" providerId="ADAL" clId="{58C78147-BD83-402A-AC80-A5E360E38401}" dt="2023-06-22T13:19:10.633" v="3903" actId="478"/>
          <ac:picMkLst>
            <pc:docMk/>
            <pc:sldMk cId="2482205171" sldId="283"/>
            <ac:picMk id="7170" creationId="{7AD49915-5F8D-9D2D-04B0-D11771017BAD}"/>
          </ac:picMkLst>
        </pc:picChg>
        <pc:picChg chg="add mod ord">
          <ac:chgData name="WBNurse" userId="de47952b-4425-4b8d-9da9-0b03a2a9d0dd" providerId="ADAL" clId="{58C78147-BD83-402A-AC80-A5E360E38401}" dt="2023-06-22T13:19:38.456" v="3911" actId="26606"/>
          <ac:picMkLst>
            <pc:docMk/>
            <pc:sldMk cId="2482205171" sldId="283"/>
            <ac:picMk id="7172" creationId="{31754212-881A-B2DD-904B-410BDD8C4462}"/>
          </ac:picMkLst>
        </pc:picChg>
      </pc:sldChg>
      <pc:sldChg chg="addSp delSp modSp new mod setBg">
        <pc:chgData name="WBNurse" userId="de47952b-4425-4b8d-9da9-0b03a2a9d0dd" providerId="ADAL" clId="{58C78147-BD83-402A-AC80-A5E360E38401}" dt="2023-06-22T13:29:30.938" v="4152" actId="26606"/>
        <pc:sldMkLst>
          <pc:docMk/>
          <pc:sldMk cId="3346247724" sldId="284"/>
        </pc:sldMkLst>
        <pc:spChg chg="mod">
          <ac:chgData name="WBNurse" userId="de47952b-4425-4b8d-9da9-0b03a2a9d0dd" providerId="ADAL" clId="{58C78147-BD83-402A-AC80-A5E360E38401}" dt="2023-06-22T13:29:30.938" v="4152" actId="26606"/>
          <ac:spMkLst>
            <pc:docMk/>
            <pc:sldMk cId="3346247724" sldId="284"/>
            <ac:spMk id="2" creationId="{C4382E7A-2F82-95DB-EDA5-251C37B0FFC7}"/>
          </ac:spMkLst>
        </pc:spChg>
        <pc:spChg chg="del">
          <ac:chgData name="WBNurse" userId="de47952b-4425-4b8d-9da9-0b03a2a9d0dd" providerId="ADAL" clId="{58C78147-BD83-402A-AC80-A5E360E38401}" dt="2023-06-22T13:29:28.077" v="4151" actId="931"/>
          <ac:spMkLst>
            <pc:docMk/>
            <pc:sldMk cId="3346247724" sldId="284"/>
            <ac:spMk id="3" creationId="{40919E7F-D8EB-580B-CC38-E3BF159AABF6}"/>
          </ac:spMkLst>
        </pc:spChg>
        <pc:picChg chg="add mod">
          <ac:chgData name="WBNurse" userId="de47952b-4425-4b8d-9da9-0b03a2a9d0dd" providerId="ADAL" clId="{58C78147-BD83-402A-AC80-A5E360E38401}" dt="2023-06-22T13:29:30.938" v="4152" actId="26606"/>
          <ac:picMkLst>
            <pc:docMk/>
            <pc:sldMk cId="3346247724" sldId="284"/>
            <ac:picMk id="5" creationId="{8568A582-ED29-C12E-F504-0D7CAE781CC8}"/>
          </ac:picMkLst>
        </pc:picChg>
      </pc:sldChg>
      <pc:sldChg chg="modAnim">
        <pc:chgData name="WBNurse" userId="de47952b-4425-4b8d-9da9-0b03a2a9d0dd" providerId="ADAL" clId="{58C78147-BD83-402A-AC80-A5E360E38401}" dt="2023-06-26T14:41:13.343" v="4957"/>
        <pc:sldMkLst>
          <pc:docMk/>
          <pc:sldMk cId="4087837388" sldId="292"/>
        </pc:sldMkLst>
      </pc:sldChg>
      <pc:sldChg chg="addSp modSp new mod setBg modAnim">
        <pc:chgData name="WBNurse" userId="de47952b-4425-4b8d-9da9-0b03a2a9d0dd" providerId="ADAL" clId="{58C78147-BD83-402A-AC80-A5E360E38401}" dt="2023-06-26T14:38:25.545" v="4956"/>
        <pc:sldMkLst>
          <pc:docMk/>
          <pc:sldMk cId="2785369235" sldId="293"/>
        </pc:sldMkLst>
        <pc:spChg chg="mod">
          <ac:chgData name="WBNurse" userId="de47952b-4425-4b8d-9da9-0b03a2a9d0dd" providerId="ADAL" clId="{58C78147-BD83-402A-AC80-A5E360E38401}" dt="2023-06-26T14:28:11.913" v="4951" actId="26606"/>
          <ac:spMkLst>
            <pc:docMk/>
            <pc:sldMk cId="2785369235" sldId="293"/>
            <ac:spMk id="2" creationId="{90EAAC46-36BF-60E6-853E-8B5CC567F58A}"/>
          </ac:spMkLst>
        </pc:spChg>
        <pc:spChg chg="mod ord">
          <ac:chgData name="WBNurse" userId="de47952b-4425-4b8d-9da9-0b03a2a9d0dd" providerId="ADAL" clId="{58C78147-BD83-402A-AC80-A5E360E38401}" dt="2023-06-26T14:28:43.168" v="4954" actId="27107"/>
          <ac:spMkLst>
            <pc:docMk/>
            <pc:sldMk cId="2785369235" sldId="293"/>
            <ac:spMk id="3" creationId="{145DDB83-80E1-9A3C-53FB-D78D2EA1371C}"/>
          </ac:spMkLst>
        </pc:spChg>
        <pc:picChg chg="add mod ord">
          <ac:chgData name="WBNurse" userId="de47952b-4425-4b8d-9da9-0b03a2a9d0dd" providerId="ADAL" clId="{58C78147-BD83-402A-AC80-A5E360E38401}" dt="2023-06-26T14:28:11.913" v="4951" actId="26606"/>
          <ac:picMkLst>
            <pc:docMk/>
            <pc:sldMk cId="2785369235" sldId="293"/>
            <ac:picMk id="1026" creationId="{7414733F-19FD-0D07-3579-BABEA33A3426}"/>
          </ac:picMkLst>
        </pc:picChg>
      </pc:sldChg>
    </pc:docChg>
  </pc:docChgLst>
  <pc:docChgLst>
    <pc:chgData name="Stephanie Marthey" userId="de47952b-4425-4b8d-9da9-0b03a2a9d0dd" providerId="ADAL" clId="{58C78147-BD83-402A-AC80-A5E360E38401}"/>
    <pc:docChg chg="undo custSel addSld modSld sldOrd">
      <pc:chgData name="Stephanie Marthey" userId="de47952b-4425-4b8d-9da9-0b03a2a9d0dd" providerId="ADAL" clId="{58C78147-BD83-402A-AC80-A5E360E38401}" dt="2023-06-23T18:38:32.089" v="3844"/>
      <pc:docMkLst>
        <pc:docMk/>
      </pc:docMkLst>
      <pc:sldChg chg="delSp modSp mod">
        <pc:chgData name="Stephanie Marthey" userId="de47952b-4425-4b8d-9da9-0b03a2a9d0dd" providerId="ADAL" clId="{58C78147-BD83-402A-AC80-A5E360E38401}" dt="2023-06-23T17:01:41.821" v="2875" actId="26606"/>
        <pc:sldMkLst>
          <pc:docMk/>
          <pc:sldMk cId="264202284" sldId="256"/>
        </pc:sldMkLst>
        <pc:spChg chg="mod">
          <ac:chgData name="Stephanie Marthey" userId="de47952b-4425-4b8d-9da9-0b03a2a9d0dd" providerId="ADAL" clId="{58C78147-BD83-402A-AC80-A5E360E38401}" dt="2023-06-23T17:01:41.821" v="2875" actId="26606"/>
          <ac:spMkLst>
            <pc:docMk/>
            <pc:sldMk cId="264202284" sldId="256"/>
            <ac:spMk id="2" creationId="{6BE7596B-F237-47DD-989E-9D8B0B49B4BB}"/>
          </ac:spMkLst>
        </pc:spChg>
        <pc:spChg chg="mod">
          <ac:chgData name="Stephanie Marthey" userId="de47952b-4425-4b8d-9da9-0b03a2a9d0dd" providerId="ADAL" clId="{58C78147-BD83-402A-AC80-A5E360E38401}" dt="2023-06-23T17:01:41.821" v="2875" actId="26606"/>
          <ac:spMkLst>
            <pc:docMk/>
            <pc:sldMk cId="264202284" sldId="256"/>
            <ac:spMk id="3" creationId="{6063915B-82A1-4F1C-B5C6-3E18DDD97232}"/>
          </ac:spMkLst>
        </pc:spChg>
        <pc:spChg chg="del">
          <ac:chgData name="Stephanie Marthey" userId="de47952b-4425-4b8d-9da9-0b03a2a9d0dd" providerId="ADAL" clId="{58C78147-BD83-402A-AC80-A5E360E38401}" dt="2023-06-23T17:01:41.821" v="2875" actId="26606"/>
          <ac:spMkLst>
            <pc:docMk/>
            <pc:sldMk cId="264202284" sldId="256"/>
            <ac:spMk id="10" creationId="{377641A3-0AD1-47C4-888F-5D557BC9C0CB}"/>
          </ac:spMkLst>
        </pc:spChg>
        <pc:picChg chg="mod ord">
          <ac:chgData name="Stephanie Marthey" userId="de47952b-4425-4b8d-9da9-0b03a2a9d0dd" providerId="ADAL" clId="{58C78147-BD83-402A-AC80-A5E360E38401}" dt="2023-06-23T17:01:41.821" v="2875" actId="26606"/>
          <ac:picMkLst>
            <pc:docMk/>
            <pc:sldMk cId="264202284" sldId="256"/>
            <ac:picMk id="5" creationId="{D16B27C4-A9C2-4AC4-9DD3-88F63F48E83C}"/>
          </ac:picMkLst>
        </pc:picChg>
      </pc:sldChg>
      <pc:sldChg chg="modSp mod modAnim">
        <pc:chgData name="Stephanie Marthey" userId="de47952b-4425-4b8d-9da9-0b03a2a9d0dd" providerId="ADAL" clId="{58C78147-BD83-402A-AC80-A5E360E38401}" dt="2023-06-23T18:29:49.934" v="3787"/>
        <pc:sldMkLst>
          <pc:docMk/>
          <pc:sldMk cId="2026403315" sldId="264"/>
        </pc:sldMkLst>
        <pc:spChg chg="mod">
          <ac:chgData name="Stephanie Marthey" userId="de47952b-4425-4b8d-9da9-0b03a2a9d0dd" providerId="ADAL" clId="{58C78147-BD83-402A-AC80-A5E360E38401}" dt="2023-06-23T13:06:32.313" v="33" actId="20577"/>
          <ac:spMkLst>
            <pc:docMk/>
            <pc:sldMk cId="2026403315" sldId="264"/>
            <ac:spMk id="2" creationId="{A850B972-0B7A-40CD-9E79-07E8A87AB03C}"/>
          </ac:spMkLst>
        </pc:spChg>
      </pc:sldChg>
      <pc:sldChg chg="modSp modAnim">
        <pc:chgData name="Stephanie Marthey" userId="de47952b-4425-4b8d-9da9-0b03a2a9d0dd" providerId="ADAL" clId="{58C78147-BD83-402A-AC80-A5E360E38401}" dt="2023-06-23T18:30:20.346" v="3793"/>
        <pc:sldMkLst>
          <pc:docMk/>
          <pc:sldMk cId="3069036693" sldId="265"/>
        </pc:sldMkLst>
        <pc:graphicFrameChg chg="mod">
          <ac:chgData name="Stephanie Marthey" userId="de47952b-4425-4b8d-9da9-0b03a2a9d0dd" providerId="ADAL" clId="{58C78147-BD83-402A-AC80-A5E360E38401}" dt="2023-06-23T17:06:47.120" v="2984" actId="20577"/>
          <ac:graphicFrameMkLst>
            <pc:docMk/>
            <pc:sldMk cId="3069036693" sldId="265"/>
            <ac:graphicFrameMk id="12" creationId="{392A9BA3-CD8D-4E63-8279-5904B3797DA7}"/>
          </ac:graphicFrameMkLst>
        </pc:graphicFrameChg>
      </pc:sldChg>
      <pc:sldChg chg="addSp delSp modSp mod addAnim delAnim modAnim">
        <pc:chgData name="Stephanie Marthey" userId="de47952b-4425-4b8d-9da9-0b03a2a9d0dd" providerId="ADAL" clId="{58C78147-BD83-402A-AC80-A5E360E38401}" dt="2023-06-23T18:29:07.313" v="3781"/>
        <pc:sldMkLst>
          <pc:docMk/>
          <pc:sldMk cId="103659312" sldId="266"/>
        </pc:sldMkLst>
        <pc:spChg chg="mod">
          <ac:chgData name="Stephanie Marthey" userId="de47952b-4425-4b8d-9da9-0b03a2a9d0dd" providerId="ADAL" clId="{58C78147-BD83-402A-AC80-A5E360E38401}" dt="2023-06-23T13:12:53.527" v="95" actId="26606"/>
          <ac:spMkLst>
            <pc:docMk/>
            <pc:sldMk cId="103659312" sldId="266"/>
            <ac:spMk id="2" creationId="{3C2F99B2-A4D0-B79E-6DF6-657223B1FA6A}"/>
          </ac:spMkLst>
        </pc:spChg>
        <pc:spChg chg="add mod">
          <ac:chgData name="Stephanie Marthey" userId="de47952b-4425-4b8d-9da9-0b03a2a9d0dd" providerId="ADAL" clId="{58C78147-BD83-402A-AC80-A5E360E38401}" dt="2023-06-23T17:06:04.441" v="2983" actId="27636"/>
          <ac:spMkLst>
            <pc:docMk/>
            <pc:sldMk cId="103659312" sldId="266"/>
            <ac:spMk id="3" creationId="{7344372B-2073-A38E-64EE-F7613B2F5099}"/>
          </ac:spMkLst>
        </pc:spChg>
        <pc:spChg chg="add del">
          <ac:chgData name="Stephanie Marthey" userId="de47952b-4425-4b8d-9da9-0b03a2a9d0dd" providerId="ADAL" clId="{58C78147-BD83-402A-AC80-A5E360E38401}" dt="2023-06-23T13:12:53.527" v="95" actId="26606"/>
          <ac:spMkLst>
            <pc:docMk/>
            <pc:sldMk cId="103659312" sldId="266"/>
            <ac:spMk id="29" creationId="{69BA26BC-113C-4698-8859-A985C8324074}"/>
          </ac:spMkLst>
        </pc:spChg>
        <pc:spChg chg="add del">
          <ac:chgData name="Stephanie Marthey" userId="de47952b-4425-4b8d-9da9-0b03a2a9d0dd" providerId="ADAL" clId="{58C78147-BD83-402A-AC80-A5E360E38401}" dt="2023-06-23T13:12:53.527" v="95" actId="26606"/>
          <ac:spMkLst>
            <pc:docMk/>
            <pc:sldMk cId="103659312" sldId="266"/>
            <ac:spMk id="30" creationId="{A68B73B6-D77B-4B55-8538-206CEFD2AF91}"/>
          </ac:spMkLst>
        </pc:spChg>
        <pc:picChg chg="add del">
          <ac:chgData name="Stephanie Marthey" userId="de47952b-4425-4b8d-9da9-0b03a2a9d0dd" providerId="ADAL" clId="{58C78147-BD83-402A-AC80-A5E360E38401}" dt="2023-06-23T13:12:33.941" v="92" actId="26606"/>
          <ac:picMkLst>
            <pc:docMk/>
            <pc:sldMk cId="103659312" sldId="266"/>
            <ac:picMk id="34" creationId="{2806062C-9F4B-F5AE-64DC-74DD231A1679}"/>
          </ac:picMkLst>
        </pc:picChg>
        <pc:picChg chg="add del">
          <ac:chgData name="Stephanie Marthey" userId="de47952b-4425-4b8d-9da9-0b03a2a9d0dd" providerId="ADAL" clId="{58C78147-BD83-402A-AC80-A5E360E38401}" dt="2023-06-23T13:12:53.513" v="94" actId="26606"/>
          <ac:picMkLst>
            <pc:docMk/>
            <pc:sldMk cId="103659312" sldId="266"/>
            <ac:picMk id="36" creationId="{2806062C-9F4B-F5AE-64DC-74DD231A1679}"/>
          </ac:picMkLst>
        </pc:picChg>
        <pc:picChg chg="add del mod">
          <ac:chgData name="Stephanie Marthey" userId="de47952b-4425-4b8d-9da9-0b03a2a9d0dd" providerId="ADAL" clId="{58C78147-BD83-402A-AC80-A5E360E38401}" dt="2023-06-23T13:21:43.375" v="98" actId="478"/>
          <ac:picMkLst>
            <pc:docMk/>
            <pc:sldMk cId="103659312" sldId="266"/>
            <ac:picMk id="38" creationId="{AE06C334-CE67-FACC-01AE-0F98E0A9768E}"/>
          </ac:picMkLst>
        </pc:picChg>
        <pc:picChg chg="add del">
          <ac:chgData name="Stephanie Marthey" userId="de47952b-4425-4b8d-9da9-0b03a2a9d0dd" providerId="ADAL" clId="{58C78147-BD83-402A-AC80-A5E360E38401}" dt="2023-06-23T13:21:43.375" v="98" actId="478"/>
          <ac:picMkLst>
            <pc:docMk/>
            <pc:sldMk cId="103659312" sldId="266"/>
            <ac:picMk id="1026" creationId="{C4017C20-A9FD-0532-9B10-D1A19C736FAA}"/>
          </ac:picMkLst>
        </pc:picChg>
        <pc:picChg chg="add mod">
          <ac:chgData name="Stephanie Marthey" userId="de47952b-4425-4b8d-9da9-0b03a2a9d0dd" providerId="ADAL" clId="{58C78147-BD83-402A-AC80-A5E360E38401}" dt="2023-06-23T13:21:49.168" v="100" actId="26606"/>
          <ac:picMkLst>
            <pc:docMk/>
            <pc:sldMk cId="103659312" sldId="266"/>
            <ac:picMk id="1028" creationId="{FA6C4650-B723-371E-309E-153679323DAC}"/>
          </ac:picMkLst>
        </pc:picChg>
      </pc:sldChg>
      <pc:sldChg chg="delSp modSp mod ord modAnim">
        <pc:chgData name="Stephanie Marthey" userId="de47952b-4425-4b8d-9da9-0b03a2a9d0dd" providerId="ADAL" clId="{58C78147-BD83-402A-AC80-A5E360E38401}" dt="2023-06-23T18:29:21.029" v="3783"/>
        <pc:sldMkLst>
          <pc:docMk/>
          <pc:sldMk cId="3579832867" sldId="267"/>
        </pc:sldMkLst>
        <pc:spChg chg="del">
          <ac:chgData name="Stephanie Marthey" userId="de47952b-4425-4b8d-9da9-0b03a2a9d0dd" providerId="ADAL" clId="{58C78147-BD83-402A-AC80-A5E360E38401}" dt="2023-06-23T13:22:59.389" v="108" actId="26606"/>
          <ac:spMkLst>
            <pc:docMk/>
            <pc:sldMk cId="3579832867" sldId="267"/>
            <ac:spMk id="9" creationId="{7E475056-B0EB-44BE-8568-61ABEFB2E99D}"/>
          </ac:spMkLst>
        </pc:spChg>
        <pc:spChg chg="del">
          <ac:chgData name="Stephanie Marthey" userId="de47952b-4425-4b8d-9da9-0b03a2a9d0dd" providerId="ADAL" clId="{58C78147-BD83-402A-AC80-A5E360E38401}" dt="2023-06-23T13:22:59.389" v="108" actId="26606"/>
          <ac:spMkLst>
            <pc:docMk/>
            <pc:sldMk cId="3579832867" sldId="267"/>
            <ac:spMk id="13" creationId="{E82ABBDC-7A44-4AE8-A04F-B5495481B9F2}"/>
          </ac:spMkLst>
        </pc:spChg>
        <pc:graphicFrameChg chg="mod modGraphic">
          <ac:chgData name="Stephanie Marthey" userId="de47952b-4425-4b8d-9da9-0b03a2a9d0dd" providerId="ADAL" clId="{58C78147-BD83-402A-AC80-A5E360E38401}" dt="2023-06-23T13:23:22.665" v="110" actId="207"/>
          <ac:graphicFrameMkLst>
            <pc:docMk/>
            <pc:sldMk cId="3579832867" sldId="267"/>
            <ac:graphicFrameMk id="7" creationId="{6823DA42-90E6-46F3-1743-0F86B8018F14}"/>
          </ac:graphicFrameMkLst>
        </pc:graphicFrameChg>
        <pc:cxnChg chg="del">
          <ac:chgData name="Stephanie Marthey" userId="de47952b-4425-4b8d-9da9-0b03a2a9d0dd" providerId="ADAL" clId="{58C78147-BD83-402A-AC80-A5E360E38401}" dt="2023-06-23T13:22:59.389" v="108" actId="26606"/>
          <ac:cxnSpMkLst>
            <pc:docMk/>
            <pc:sldMk cId="3579832867" sldId="267"/>
            <ac:cxnSpMk id="11" creationId="{F2C8E2EC-73A4-48C2-B4D7-D7726BD908EE}"/>
          </ac:cxnSpMkLst>
        </pc:cxnChg>
      </pc:sldChg>
      <pc:sldChg chg="modAnim">
        <pc:chgData name="Stephanie Marthey" userId="de47952b-4425-4b8d-9da9-0b03a2a9d0dd" providerId="ADAL" clId="{58C78147-BD83-402A-AC80-A5E360E38401}" dt="2023-06-23T18:35:04.066" v="3828"/>
        <pc:sldMkLst>
          <pc:docMk/>
          <pc:sldMk cId="630687307" sldId="268"/>
        </pc:sldMkLst>
      </pc:sldChg>
      <pc:sldChg chg="modAnim">
        <pc:chgData name="Stephanie Marthey" userId="de47952b-4425-4b8d-9da9-0b03a2a9d0dd" providerId="ADAL" clId="{58C78147-BD83-402A-AC80-A5E360E38401}" dt="2023-06-23T18:34:39.270" v="3827"/>
        <pc:sldMkLst>
          <pc:docMk/>
          <pc:sldMk cId="1452009977" sldId="269"/>
        </pc:sldMkLst>
      </pc:sldChg>
      <pc:sldChg chg="modSp mod modAnim">
        <pc:chgData name="Stephanie Marthey" userId="de47952b-4425-4b8d-9da9-0b03a2a9d0dd" providerId="ADAL" clId="{58C78147-BD83-402A-AC80-A5E360E38401}" dt="2023-06-23T18:35:34.373" v="3829"/>
        <pc:sldMkLst>
          <pc:docMk/>
          <pc:sldMk cId="1855299185" sldId="270"/>
        </pc:sldMkLst>
        <pc:spChg chg="mod">
          <ac:chgData name="Stephanie Marthey" userId="de47952b-4425-4b8d-9da9-0b03a2a9d0dd" providerId="ADAL" clId="{58C78147-BD83-402A-AC80-A5E360E38401}" dt="2023-06-23T13:29:37.133" v="130" actId="20577"/>
          <ac:spMkLst>
            <pc:docMk/>
            <pc:sldMk cId="1855299185" sldId="270"/>
            <ac:spMk id="3" creationId="{EE1D0C56-A8A4-F58C-6D50-7FA23312A230}"/>
          </ac:spMkLst>
        </pc:spChg>
      </pc:sldChg>
      <pc:sldChg chg="modAnim">
        <pc:chgData name="Stephanie Marthey" userId="de47952b-4425-4b8d-9da9-0b03a2a9d0dd" providerId="ADAL" clId="{58C78147-BD83-402A-AC80-A5E360E38401}" dt="2023-06-23T18:31:22.704" v="3804"/>
        <pc:sldMkLst>
          <pc:docMk/>
          <pc:sldMk cId="1659343090" sldId="272"/>
        </pc:sldMkLst>
      </pc:sldChg>
      <pc:sldChg chg="modSp mod modAnim">
        <pc:chgData name="Stephanie Marthey" userId="de47952b-4425-4b8d-9da9-0b03a2a9d0dd" providerId="ADAL" clId="{58C78147-BD83-402A-AC80-A5E360E38401}" dt="2023-06-23T18:35:57.193" v="3830"/>
        <pc:sldMkLst>
          <pc:docMk/>
          <pc:sldMk cId="1146037317" sldId="273"/>
        </pc:sldMkLst>
        <pc:spChg chg="mod">
          <ac:chgData name="Stephanie Marthey" userId="de47952b-4425-4b8d-9da9-0b03a2a9d0dd" providerId="ADAL" clId="{58C78147-BD83-402A-AC80-A5E360E38401}" dt="2023-06-23T13:29:56.020" v="131" actId="20577"/>
          <ac:spMkLst>
            <pc:docMk/>
            <pc:sldMk cId="1146037317" sldId="273"/>
            <ac:spMk id="3" creationId="{9BECD8DD-BB1D-F656-C4BE-846EE4AE5B49}"/>
          </ac:spMkLst>
        </pc:spChg>
      </pc:sldChg>
      <pc:sldChg chg="modAnim">
        <pc:chgData name="Stephanie Marthey" userId="de47952b-4425-4b8d-9da9-0b03a2a9d0dd" providerId="ADAL" clId="{58C78147-BD83-402A-AC80-A5E360E38401}" dt="2023-06-23T18:36:33.980" v="3831"/>
        <pc:sldMkLst>
          <pc:docMk/>
          <pc:sldMk cId="510839043" sldId="274"/>
        </pc:sldMkLst>
      </pc:sldChg>
      <pc:sldChg chg="modAnim">
        <pc:chgData name="Stephanie Marthey" userId="de47952b-4425-4b8d-9da9-0b03a2a9d0dd" providerId="ADAL" clId="{58C78147-BD83-402A-AC80-A5E360E38401}" dt="2023-06-23T18:31:00.798" v="3799"/>
        <pc:sldMkLst>
          <pc:docMk/>
          <pc:sldMk cId="1255046800" sldId="275"/>
        </pc:sldMkLst>
      </pc:sldChg>
      <pc:sldChg chg="modAnim">
        <pc:chgData name="Stephanie Marthey" userId="de47952b-4425-4b8d-9da9-0b03a2a9d0dd" providerId="ADAL" clId="{58C78147-BD83-402A-AC80-A5E360E38401}" dt="2023-06-23T18:31:06.165" v="3801"/>
        <pc:sldMkLst>
          <pc:docMk/>
          <pc:sldMk cId="1996467876" sldId="276"/>
        </pc:sldMkLst>
      </pc:sldChg>
      <pc:sldChg chg="modAnim">
        <pc:chgData name="Stephanie Marthey" userId="de47952b-4425-4b8d-9da9-0b03a2a9d0dd" providerId="ADAL" clId="{58C78147-BD83-402A-AC80-A5E360E38401}" dt="2023-06-23T18:30:54.522" v="3797"/>
        <pc:sldMkLst>
          <pc:docMk/>
          <pc:sldMk cId="1237347388" sldId="277"/>
        </pc:sldMkLst>
      </pc:sldChg>
      <pc:sldChg chg="modSp ord modAnim">
        <pc:chgData name="Stephanie Marthey" userId="de47952b-4425-4b8d-9da9-0b03a2a9d0dd" providerId="ADAL" clId="{58C78147-BD83-402A-AC80-A5E360E38401}" dt="2023-06-23T18:36:51.631" v="3832"/>
        <pc:sldMkLst>
          <pc:docMk/>
          <pc:sldMk cId="794266418" sldId="278"/>
        </pc:sldMkLst>
        <pc:graphicFrameChg chg="mod">
          <ac:chgData name="Stephanie Marthey" userId="de47952b-4425-4b8d-9da9-0b03a2a9d0dd" providerId="ADAL" clId="{58C78147-BD83-402A-AC80-A5E360E38401}" dt="2023-06-23T17:54:49.170" v="2986" actId="20577"/>
          <ac:graphicFrameMkLst>
            <pc:docMk/>
            <pc:sldMk cId="794266418" sldId="278"/>
            <ac:graphicFrameMk id="5" creationId="{ECA7361F-A5F6-6CB6-F804-50B4C345F605}"/>
          </ac:graphicFrameMkLst>
        </pc:graphicFrameChg>
      </pc:sldChg>
      <pc:sldChg chg="modSp mod ord modAnim">
        <pc:chgData name="Stephanie Marthey" userId="de47952b-4425-4b8d-9da9-0b03a2a9d0dd" providerId="ADAL" clId="{58C78147-BD83-402A-AC80-A5E360E38401}" dt="2023-06-23T18:36:57.527" v="3833"/>
        <pc:sldMkLst>
          <pc:docMk/>
          <pc:sldMk cId="398480149" sldId="279"/>
        </pc:sldMkLst>
        <pc:spChg chg="mod">
          <ac:chgData name="Stephanie Marthey" userId="de47952b-4425-4b8d-9da9-0b03a2a9d0dd" providerId="ADAL" clId="{58C78147-BD83-402A-AC80-A5E360E38401}" dt="2023-06-23T18:22:45.637" v="3752" actId="20577"/>
          <ac:spMkLst>
            <pc:docMk/>
            <pc:sldMk cId="398480149" sldId="279"/>
            <ac:spMk id="2" creationId="{42492CF7-7792-A376-CC0E-12A81564155C}"/>
          </ac:spMkLst>
        </pc:spChg>
        <pc:spChg chg="mod">
          <ac:chgData name="Stephanie Marthey" userId="de47952b-4425-4b8d-9da9-0b03a2a9d0dd" providerId="ADAL" clId="{58C78147-BD83-402A-AC80-A5E360E38401}" dt="2023-06-23T18:22:52.290" v="3765" actId="20577"/>
          <ac:spMkLst>
            <pc:docMk/>
            <pc:sldMk cId="398480149" sldId="279"/>
            <ac:spMk id="3" creationId="{310E310F-61C4-0667-250B-29C95167D703}"/>
          </ac:spMkLst>
        </pc:spChg>
      </pc:sldChg>
      <pc:sldChg chg="ord modAnim">
        <pc:chgData name="Stephanie Marthey" userId="de47952b-4425-4b8d-9da9-0b03a2a9d0dd" providerId="ADAL" clId="{58C78147-BD83-402A-AC80-A5E360E38401}" dt="2023-06-23T18:37:01.813" v="3834"/>
        <pc:sldMkLst>
          <pc:docMk/>
          <pc:sldMk cId="386748151" sldId="280"/>
        </pc:sldMkLst>
      </pc:sldChg>
      <pc:sldChg chg="ord modAnim">
        <pc:chgData name="Stephanie Marthey" userId="de47952b-4425-4b8d-9da9-0b03a2a9d0dd" providerId="ADAL" clId="{58C78147-BD83-402A-AC80-A5E360E38401}" dt="2023-06-23T18:37:45.221" v="3835"/>
        <pc:sldMkLst>
          <pc:docMk/>
          <pc:sldMk cId="572027023" sldId="281"/>
        </pc:sldMkLst>
      </pc:sldChg>
      <pc:sldChg chg="modSp mod modAnim">
        <pc:chgData name="Stephanie Marthey" userId="de47952b-4425-4b8d-9da9-0b03a2a9d0dd" providerId="ADAL" clId="{58C78147-BD83-402A-AC80-A5E360E38401}" dt="2023-06-23T18:28:03.039" v="3776"/>
        <pc:sldMkLst>
          <pc:docMk/>
          <pc:sldMk cId="2142562628" sldId="282"/>
        </pc:sldMkLst>
        <pc:spChg chg="mod ord">
          <ac:chgData name="Stephanie Marthey" userId="de47952b-4425-4b8d-9da9-0b03a2a9d0dd" providerId="ADAL" clId="{58C78147-BD83-402A-AC80-A5E360E38401}" dt="2023-06-23T17:05:09.504" v="2876" actId="21"/>
          <ac:spMkLst>
            <pc:docMk/>
            <pc:sldMk cId="2142562628" sldId="282"/>
            <ac:spMk id="3" creationId="{E8C0F5B7-FCF4-AF33-1736-72F3BDE16591}"/>
          </ac:spMkLst>
        </pc:spChg>
        <pc:picChg chg="mod">
          <ac:chgData name="Stephanie Marthey" userId="de47952b-4425-4b8d-9da9-0b03a2a9d0dd" providerId="ADAL" clId="{58C78147-BD83-402A-AC80-A5E360E38401}" dt="2023-06-23T13:01:57.856" v="2" actId="26606"/>
          <ac:picMkLst>
            <pc:docMk/>
            <pc:sldMk cId="2142562628" sldId="282"/>
            <ac:picMk id="6146" creationId="{69CB4E0A-07B1-BD72-60C7-E5EDF6D08B15}"/>
          </ac:picMkLst>
        </pc:picChg>
      </pc:sldChg>
      <pc:sldChg chg="modAnim">
        <pc:chgData name="Stephanie Marthey" userId="de47952b-4425-4b8d-9da9-0b03a2a9d0dd" providerId="ADAL" clId="{58C78147-BD83-402A-AC80-A5E360E38401}" dt="2023-06-23T18:34:00.235" v="3826"/>
        <pc:sldMkLst>
          <pc:docMk/>
          <pc:sldMk cId="2482205171" sldId="283"/>
        </pc:sldMkLst>
      </pc:sldChg>
      <pc:sldChg chg="ord modAnim">
        <pc:chgData name="Stephanie Marthey" userId="de47952b-4425-4b8d-9da9-0b03a2a9d0dd" providerId="ADAL" clId="{58C78147-BD83-402A-AC80-A5E360E38401}" dt="2023-06-23T18:32:08.556" v="3811"/>
        <pc:sldMkLst>
          <pc:docMk/>
          <pc:sldMk cId="3346247724" sldId="284"/>
        </pc:sldMkLst>
      </pc:sldChg>
      <pc:sldChg chg="modSp new mod ord modAnim">
        <pc:chgData name="Stephanie Marthey" userId="de47952b-4425-4b8d-9da9-0b03a2a9d0dd" providerId="ADAL" clId="{58C78147-BD83-402A-AC80-A5E360E38401}" dt="2023-06-23T18:38:03.885" v="3837"/>
        <pc:sldMkLst>
          <pc:docMk/>
          <pc:sldMk cId="1258775458" sldId="285"/>
        </pc:sldMkLst>
        <pc:spChg chg="mod">
          <ac:chgData name="Stephanie Marthey" userId="de47952b-4425-4b8d-9da9-0b03a2a9d0dd" providerId="ADAL" clId="{58C78147-BD83-402A-AC80-A5E360E38401}" dt="2023-06-23T18:38:01.022" v="3836" actId="1076"/>
          <ac:spMkLst>
            <pc:docMk/>
            <pc:sldMk cId="1258775458" sldId="285"/>
            <ac:spMk id="2" creationId="{AB9E3C32-8C5D-50D8-C3EA-2008C34816E6}"/>
          </ac:spMkLst>
        </pc:spChg>
        <pc:spChg chg="mod">
          <ac:chgData name="Stephanie Marthey" userId="de47952b-4425-4b8d-9da9-0b03a2a9d0dd" providerId="ADAL" clId="{58C78147-BD83-402A-AC80-A5E360E38401}" dt="2023-06-23T18:38:01.022" v="3836" actId="1076"/>
          <ac:spMkLst>
            <pc:docMk/>
            <pc:sldMk cId="1258775458" sldId="285"/>
            <ac:spMk id="3" creationId="{E9D320BE-E145-2F01-DA77-B34207E37E49}"/>
          </ac:spMkLst>
        </pc:spChg>
      </pc:sldChg>
      <pc:sldChg chg="modSp new mod modAnim">
        <pc:chgData name="Stephanie Marthey" userId="de47952b-4425-4b8d-9da9-0b03a2a9d0dd" providerId="ADAL" clId="{58C78147-BD83-402A-AC80-A5E360E38401}" dt="2023-06-23T18:38:09.424" v="3838"/>
        <pc:sldMkLst>
          <pc:docMk/>
          <pc:sldMk cId="3075618796" sldId="286"/>
        </pc:sldMkLst>
        <pc:spChg chg="mod">
          <ac:chgData name="Stephanie Marthey" userId="de47952b-4425-4b8d-9da9-0b03a2a9d0dd" providerId="ADAL" clId="{58C78147-BD83-402A-AC80-A5E360E38401}" dt="2023-06-23T17:58:47.270" v="3022" actId="20577"/>
          <ac:spMkLst>
            <pc:docMk/>
            <pc:sldMk cId="3075618796" sldId="286"/>
            <ac:spMk id="2" creationId="{589A2CCA-8FE9-8C70-D7D9-0BA2DF987C30}"/>
          </ac:spMkLst>
        </pc:spChg>
        <pc:spChg chg="mod">
          <ac:chgData name="Stephanie Marthey" userId="de47952b-4425-4b8d-9da9-0b03a2a9d0dd" providerId="ADAL" clId="{58C78147-BD83-402A-AC80-A5E360E38401}" dt="2023-06-23T14:13:24.738" v="1048" actId="20577"/>
          <ac:spMkLst>
            <pc:docMk/>
            <pc:sldMk cId="3075618796" sldId="286"/>
            <ac:spMk id="3" creationId="{1B28BD21-90B0-AF74-12B4-0ECB51B089AC}"/>
          </ac:spMkLst>
        </pc:spChg>
      </pc:sldChg>
      <pc:sldChg chg="modSp new mod modAnim">
        <pc:chgData name="Stephanie Marthey" userId="de47952b-4425-4b8d-9da9-0b03a2a9d0dd" providerId="ADAL" clId="{58C78147-BD83-402A-AC80-A5E360E38401}" dt="2023-06-23T18:38:13.572" v="3839"/>
        <pc:sldMkLst>
          <pc:docMk/>
          <pc:sldMk cId="914873097" sldId="287"/>
        </pc:sldMkLst>
        <pc:spChg chg="mod">
          <ac:chgData name="Stephanie Marthey" userId="de47952b-4425-4b8d-9da9-0b03a2a9d0dd" providerId="ADAL" clId="{58C78147-BD83-402A-AC80-A5E360E38401}" dt="2023-06-23T14:17:08.834" v="1403" actId="20577"/>
          <ac:spMkLst>
            <pc:docMk/>
            <pc:sldMk cId="914873097" sldId="287"/>
            <ac:spMk id="2" creationId="{093F47A1-F640-2D85-754D-461FB2E82D56}"/>
          </ac:spMkLst>
        </pc:spChg>
        <pc:spChg chg="mod">
          <ac:chgData name="Stephanie Marthey" userId="de47952b-4425-4b8d-9da9-0b03a2a9d0dd" providerId="ADAL" clId="{58C78147-BD83-402A-AC80-A5E360E38401}" dt="2023-06-23T18:01:02.946" v="3200" actId="20577"/>
          <ac:spMkLst>
            <pc:docMk/>
            <pc:sldMk cId="914873097" sldId="287"/>
            <ac:spMk id="3" creationId="{C855A747-51FF-69CC-F928-65F3BDADE58D}"/>
          </ac:spMkLst>
        </pc:spChg>
      </pc:sldChg>
      <pc:sldChg chg="addSp delSp modSp new mod setBg modAnim setClrOvrMap">
        <pc:chgData name="Stephanie Marthey" userId="de47952b-4425-4b8d-9da9-0b03a2a9d0dd" providerId="ADAL" clId="{58C78147-BD83-402A-AC80-A5E360E38401}" dt="2023-06-23T18:38:32.089" v="3844"/>
        <pc:sldMkLst>
          <pc:docMk/>
          <pc:sldMk cId="3732180836" sldId="288"/>
        </pc:sldMkLst>
        <pc:spChg chg="mod">
          <ac:chgData name="Stephanie Marthey" userId="de47952b-4425-4b8d-9da9-0b03a2a9d0dd" providerId="ADAL" clId="{58C78147-BD83-402A-AC80-A5E360E38401}" dt="2023-06-23T16:12:43.590" v="1878" actId="26606"/>
          <ac:spMkLst>
            <pc:docMk/>
            <pc:sldMk cId="3732180836" sldId="288"/>
            <ac:spMk id="2" creationId="{631D421F-390D-E442-9036-1B3E642D0E87}"/>
          </ac:spMkLst>
        </pc:spChg>
        <pc:spChg chg="mod ord">
          <ac:chgData name="Stephanie Marthey" userId="de47952b-4425-4b8d-9da9-0b03a2a9d0dd" providerId="ADAL" clId="{58C78147-BD83-402A-AC80-A5E360E38401}" dt="2023-06-23T16:12:43.590" v="1878" actId="26606"/>
          <ac:spMkLst>
            <pc:docMk/>
            <pc:sldMk cId="3732180836" sldId="288"/>
            <ac:spMk id="3" creationId="{7929AF85-403A-61B1-0295-538EBFB14510}"/>
          </ac:spMkLst>
        </pc:spChg>
        <pc:spChg chg="add del">
          <ac:chgData name="Stephanie Marthey" userId="de47952b-4425-4b8d-9da9-0b03a2a9d0dd" providerId="ADAL" clId="{58C78147-BD83-402A-AC80-A5E360E38401}" dt="2023-06-23T16:12:43.523" v="1877" actId="26606"/>
          <ac:spMkLst>
            <pc:docMk/>
            <pc:sldMk cId="3732180836" sldId="288"/>
            <ac:spMk id="2055" creationId="{0EF8982E-02F0-4D24-85CB-98DEBCC3226A}"/>
          </ac:spMkLst>
        </pc:spChg>
        <pc:spChg chg="add del">
          <ac:chgData name="Stephanie Marthey" userId="de47952b-4425-4b8d-9da9-0b03a2a9d0dd" providerId="ADAL" clId="{58C78147-BD83-402A-AC80-A5E360E38401}" dt="2023-06-23T16:12:43.523" v="1877" actId="26606"/>
          <ac:spMkLst>
            <pc:docMk/>
            <pc:sldMk cId="3732180836" sldId="288"/>
            <ac:spMk id="2057" creationId="{2CB72970-2D5B-4516-9F76-B1220A77B6AB}"/>
          </ac:spMkLst>
        </pc:spChg>
        <pc:picChg chg="add mod">
          <ac:chgData name="Stephanie Marthey" userId="de47952b-4425-4b8d-9da9-0b03a2a9d0dd" providerId="ADAL" clId="{58C78147-BD83-402A-AC80-A5E360E38401}" dt="2023-06-23T16:12:43.590" v="1878" actId="26606"/>
          <ac:picMkLst>
            <pc:docMk/>
            <pc:sldMk cId="3732180836" sldId="288"/>
            <ac:picMk id="2050" creationId="{2D2544D8-5691-01E7-F7AE-7C60F3AA1C4A}"/>
          </ac:picMkLst>
        </pc:picChg>
      </pc:sldChg>
      <pc:sldChg chg="addSp delSp modSp mod ord setBg modAnim setClrOvrMap">
        <pc:chgData name="Stephanie Marthey" userId="de47952b-4425-4b8d-9da9-0b03a2a9d0dd" providerId="ADAL" clId="{58C78147-BD83-402A-AC80-A5E360E38401}" dt="2023-06-23T18:38:20.761" v="3841"/>
        <pc:sldMkLst>
          <pc:docMk/>
          <pc:sldMk cId="1150738600" sldId="289"/>
        </pc:sldMkLst>
        <pc:spChg chg="mod">
          <ac:chgData name="Stephanie Marthey" userId="de47952b-4425-4b8d-9da9-0b03a2a9d0dd" providerId="ADAL" clId="{58C78147-BD83-402A-AC80-A5E360E38401}" dt="2023-06-23T18:38:18.144" v="3840" actId="1076"/>
          <ac:spMkLst>
            <pc:docMk/>
            <pc:sldMk cId="1150738600" sldId="289"/>
            <ac:spMk id="2" creationId="{631D421F-390D-E442-9036-1B3E642D0E87}"/>
          </ac:spMkLst>
        </pc:spChg>
        <pc:spChg chg="mod ord">
          <ac:chgData name="Stephanie Marthey" userId="de47952b-4425-4b8d-9da9-0b03a2a9d0dd" providerId="ADAL" clId="{58C78147-BD83-402A-AC80-A5E360E38401}" dt="2023-06-23T18:38:18.144" v="3840" actId="1076"/>
          <ac:spMkLst>
            <pc:docMk/>
            <pc:sldMk cId="1150738600" sldId="289"/>
            <ac:spMk id="3" creationId="{7929AF85-403A-61B1-0295-538EBFB14510}"/>
          </ac:spMkLst>
        </pc:spChg>
        <pc:spChg chg="add del">
          <ac:chgData name="Stephanie Marthey" userId="de47952b-4425-4b8d-9da9-0b03a2a9d0dd" providerId="ADAL" clId="{58C78147-BD83-402A-AC80-A5E360E38401}" dt="2023-06-23T17:59:42.231" v="3024" actId="26606"/>
          <ac:spMkLst>
            <pc:docMk/>
            <pc:sldMk cId="1150738600" sldId="289"/>
            <ac:spMk id="3079" creationId="{F5F28DF4-08D5-4BC4-84A1-C0DCA66F483F}"/>
          </ac:spMkLst>
        </pc:spChg>
        <pc:spChg chg="add del">
          <ac:chgData name="Stephanie Marthey" userId="de47952b-4425-4b8d-9da9-0b03a2a9d0dd" providerId="ADAL" clId="{58C78147-BD83-402A-AC80-A5E360E38401}" dt="2023-06-23T17:59:42.231" v="3024" actId="26606"/>
          <ac:spMkLst>
            <pc:docMk/>
            <pc:sldMk cId="1150738600" sldId="289"/>
            <ac:spMk id="3081" creationId="{89AE0452-FADF-4CC9-8A9B-B5393D499F44}"/>
          </ac:spMkLst>
        </pc:spChg>
        <pc:picChg chg="del">
          <ac:chgData name="Stephanie Marthey" userId="de47952b-4425-4b8d-9da9-0b03a2a9d0dd" providerId="ADAL" clId="{58C78147-BD83-402A-AC80-A5E360E38401}" dt="2023-06-23T16:21:56.585" v="2157" actId="478"/>
          <ac:picMkLst>
            <pc:docMk/>
            <pc:sldMk cId="1150738600" sldId="289"/>
            <ac:picMk id="2050" creationId="{2D2544D8-5691-01E7-F7AE-7C60F3AA1C4A}"/>
          </ac:picMkLst>
        </pc:picChg>
        <pc:picChg chg="add mod">
          <ac:chgData name="Stephanie Marthey" userId="de47952b-4425-4b8d-9da9-0b03a2a9d0dd" providerId="ADAL" clId="{58C78147-BD83-402A-AC80-A5E360E38401}" dt="2023-06-23T18:38:18.144" v="3840" actId="1076"/>
          <ac:picMkLst>
            <pc:docMk/>
            <pc:sldMk cId="1150738600" sldId="289"/>
            <ac:picMk id="3074" creationId="{1ECB77B8-284B-4F81-ADCF-4BF77CB228EA}"/>
          </ac:picMkLst>
        </pc:picChg>
      </pc:sldChg>
      <pc:sldChg chg="addSp delSp modSp mod ord setBg modAnim">
        <pc:chgData name="Stephanie Marthey" userId="de47952b-4425-4b8d-9da9-0b03a2a9d0dd" providerId="ADAL" clId="{58C78147-BD83-402A-AC80-A5E360E38401}" dt="2023-06-23T18:38:27.153" v="3843"/>
        <pc:sldMkLst>
          <pc:docMk/>
          <pc:sldMk cId="2359294933" sldId="290"/>
        </pc:sldMkLst>
        <pc:spChg chg="mod">
          <ac:chgData name="Stephanie Marthey" userId="de47952b-4425-4b8d-9da9-0b03a2a9d0dd" providerId="ADAL" clId="{58C78147-BD83-402A-AC80-A5E360E38401}" dt="2023-06-23T18:32:41.227" v="3817" actId="1076"/>
          <ac:spMkLst>
            <pc:docMk/>
            <pc:sldMk cId="2359294933" sldId="290"/>
            <ac:spMk id="2" creationId="{631D421F-390D-E442-9036-1B3E642D0E87}"/>
          </ac:spMkLst>
        </pc:spChg>
        <pc:spChg chg="mod">
          <ac:chgData name="Stephanie Marthey" userId="de47952b-4425-4b8d-9da9-0b03a2a9d0dd" providerId="ADAL" clId="{58C78147-BD83-402A-AC80-A5E360E38401}" dt="2023-06-23T18:38:24.509" v="3842" actId="1076"/>
          <ac:spMkLst>
            <pc:docMk/>
            <pc:sldMk cId="2359294933" sldId="290"/>
            <ac:spMk id="3" creationId="{7929AF85-403A-61B1-0295-538EBFB14510}"/>
          </ac:spMkLst>
        </pc:spChg>
        <pc:picChg chg="del">
          <ac:chgData name="Stephanie Marthey" userId="de47952b-4425-4b8d-9da9-0b03a2a9d0dd" providerId="ADAL" clId="{58C78147-BD83-402A-AC80-A5E360E38401}" dt="2023-06-23T16:49:27.643" v="2590" actId="478"/>
          <ac:picMkLst>
            <pc:docMk/>
            <pc:sldMk cId="2359294933" sldId="290"/>
            <ac:picMk id="2050" creationId="{2D2544D8-5691-01E7-F7AE-7C60F3AA1C4A}"/>
          </ac:picMkLst>
        </pc:picChg>
        <pc:picChg chg="add del mod">
          <ac:chgData name="Stephanie Marthey" userId="de47952b-4425-4b8d-9da9-0b03a2a9d0dd" providerId="ADAL" clId="{58C78147-BD83-402A-AC80-A5E360E38401}" dt="2023-06-23T16:50:41.724" v="2593" actId="478"/>
          <ac:picMkLst>
            <pc:docMk/>
            <pc:sldMk cId="2359294933" sldId="290"/>
            <ac:picMk id="4098" creationId="{7379D11F-1E75-4AB0-88F8-4FC14EA76676}"/>
          </ac:picMkLst>
        </pc:picChg>
        <pc:picChg chg="add mod">
          <ac:chgData name="Stephanie Marthey" userId="de47952b-4425-4b8d-9da9-0b03a2a9d0dd" providerId="ADAL" clId="{58C78147-BD83-402A-AC80-A5E360E38401}" dt="2023-06-23T18:38:24.509" v="3842" actId="1076"/>
          <ac:picMkLst>
            <pc:docMk/>
            <pc:sldMk cId="2359294933" sldId="290"/>
            <ac:picMk id="4100" creationId="{412BDE38-3F7D-A4AD-6B00-A1F896B0280E}"/>
          </ac:picMkLst>
        </pc:picChg>
      </pc:sldChg>
      <pc:sldChg chg="addSp delSp modSp new mod setBg modAnim">
        <pc:chgData name="Stephanie Marthey" userId="de47952b-4425-4b8d-9da9-0b03a2a9d0dd" providerId="ADAL" clId="{58C78147-BD83-402A-AC80-A5E360E38401}" dt="2023-06-23T18:33:00.516" v="3821"/>
        <pc:sldMkLst>
          <pc:docMk/>
          <pc:sldMk cId="1302554851" sldId="291"/>
        </pc:sldMkLst>
        <pc:spChg chg="del mod">
          <ac:chgData name="Stephanie Marthey" userId="de47952b-4425-4b8d-9da9-0b03a2a9d0dd" providerId="ADAL" clId="{58C78147-BD83-402A-AC80-A5E360E38401}" dt="2023-06-23T18:02:01.940" v="3201" actId="478"/>
          <ac:spMkLst>
            <pc:docMk/>
            <pc:sldMk cId="1302554851" sldId="291"/>
            <ac:spMk id="2" creationId="{7C22B1D1-1CC9-D3AF-8E62-BD9004727F77}"/>
          </ac:spMkLst>
        </pc:spChg>
        <pc:spChg chg="add del mod ord">
          <ac:chgData name="Stephanie Marthey" userId="de47952b-4425-4b8d-9da9-0b03a2a9d0dd" providerId="ADAL" clId="{58C78147-BD83-402A-AC80-A5E360E38401}" dt="2023-06-23T18:09:37.455" v="3217" actId="26606"/>
          <ac:spMkLst>
            <pc:docMk/>
            <pc:sldMk cId="1302554851" sldId="291"/>
            <ac:spMk id="3" creationId="{C3276815-3BCA-F3CB-6E2B-9F02876F9B70}"/>
          </ac:spMkLst>
        </pc:spChg>
        <pc:spChg chg="add del mod">
          <ac:chgData name="Stephanie Marthey" userId="de47952b-4425-4b8d-9da9-0b03a2a9d0dd" providerId="ADAL" clId="{58C78147-BD83-402A-AC80-A5E360E38401}" dt="2023-06-23T18:02:03.803" v="3202" actId="478"/>
          <ac:spMkLst>
            <pc:docMk/>
            <pc:sldMk cId="1302554851" sldId="291"/>
            <ac:spMk id="5" creationId="{196BDECE-CC59-60EB-F7C6-EEF12F460238}"/>
          </ac:spMkLst>
        </pc:spChg>
        <pc:graphicFrameChg chg="add del">
          <ac:chgData name="Stephanie Marthey" userId="de47952b-4425-4b8d-9da9-0b03a2a9d0dd" providerId="ADAL" clId="{58C78147-BD83-402A-AC80-A5E360E38401}" dt="2023-06-23T18:03:22.032" v="3205" actId="26606"/>
          <ac:graphicFrameMkLst>
            <pc:docMk/>
            <pc:sldMk cId="1302554851" sldId="291"/>
            <ac:graphicFrameMk id="6" creationId="{4CC7D6CE-08EF-09B9-6630-6C41BF200568}"/>
          </ac:graphicFrameMkLst>
        </pc:graphicFrameChg>
        <pc:picChg chg="add mod">
          <ac:chgData name="Stephanie Marthey" userId="de47952b-4425-4b8d-9da9-0b03a2a9d0dd" providerId="ADAL" clId="{58C78147-BD83-402A-AC80-A5E360E38401}" dt="2023-06-23T18:09:37.455" v="3217" actId="26606"/>
          <ac:picMkLst>
            <pc:docMk/>
            <pc:sldMk cId="1302554851" sldId="291"/>
            <ac:picMk id="5122" creationId="{9961C326-0E48-6BE8-1CD8-6921E5CF5A30}"/>
          </ac:picMkLst>
        </pc:picChg>
      </pc:sldChg>
      <pc:sldChg chg="addSp delSp modSp new mod setBg modAnim">
        <pc:chgData name="Stephanie Marthey" userId="de47952b-4425-4b8d-9da9-0b03a2a9d0dd" providerId="ADAL" clId="{58C78147-BD83-402A-AC80-A5E360E38401}" dt="2023-06-23T18:33:07.888" v="3822"/>
        <pc:sldMkLst>
          <pc:docMk/>
          <pc:sldMk cId="4087837388" sldId="292"/>
        </pc:sldMkLst>
        <pc:spChg chg="mod">
          <ac:chgData name="Stephanie Marthey" userId="de47952b-4425-4b8d-9da9-0b03a2a9d0dd" providerId="ADAL" clId="{58C78147-BD83-402A-AC80-A5E360E38401}" dt="2023-06-23T18:14:22.235" v="3736" actId="26606"/>
          <ac:spMkLst>
            <pc:docMk/>
            <pc:sldMk cId="4087837388" sldId="292"/>
            <ac:spMk id="2" creationId="{022065F4-FE37-B58F-4A10-7080046A1B6D}"/>
          </ac:spMkLst>
        </pc:spChg>
        <pc:spChg chg="add del mod">
          <ac:chgData name="Stephanie Marthey" userId="de47952b-4425-4b8d-9da9-0b03a2a9d0dd" providerId="ADAL" clId="{58C78147-BD83-402A-AC80-A5E360E38401}" dt="2023-06-23T18:14:22.235" v="3736" actId="26606"/>
          <ac:spMkLst>
            <pc:docMk/>
            <pc:sldMk cId="4087837388" sldId="292"/>
            <ac:spMk id="3" creationId="{8286C6C0-0122-BD1E-3276-43C95CD516AE}"/>
          </ac:spMkLst>
        </pc:spChg>
        <pc:spChg chg="add del">
          <ac:chgData name="Stephanie Marthey" userId="de47952b-4425-4b8d-9da9-0b03a2a9d0dd" providerId="ADAL" clId="{58C78147-BD83-402A-AC80-A5E360E38401}" dt="2023-06-23T18:14:15.904" v="3727" actId="26606"/>
          <ac:spMkLst>
            <pc:docMk/>
            <pc:sldMk cId="4087837388" sldId="292"/>
            <ac:spMk id="8" creationId="{375136A9-49F9-4DA0-A741-F065B0FA091D}"/>
          </ac:spMkLst>
        </pc:spChg>
        <pc:spChg chg="add del">
          <ac:chgData name="Stephanie Marthey" userId="de47952b-4425-4b8d-9da9-0b03a2a9d0dd" providerId="ADAL" clId="{58C78147-BD83-402A-AC80-A5E360E38401}" dt="2023-06-23T18:14:11.909" v="3723" actId="26606"/>
          <ac:spMkLst>
            <pc:docMk/>
            <pc:sldMk cId="4087837388" sldId="292"/>
            <ac:spMk id="9" creationId="{D0672142-94D6-400E-B188-309B101D8BEB}"/>
          </ac:spMkLst>
        </pc:spChg>
        <pc:spChg chg="add del">
          <ac:chgData name="Stephanie Marthey" userId="de47952b-4425-4b8d-9da9-0b03a2a9d0dd" providerId="ADAL" clId="{58C78147-BD83-402A-AC80-A5E360E38401}" dt="2023-06-23T18:14:15.904" v="3727" actId="26606"/>
          <ac:spMkLst>
            <pc:docMk/>
            <pc:sldMk cId="4087837388" sldId="292"/>
            <ac:spMk id="10" creationId="{B912F6C7-0423-4B6F-AECE-710C848918FD}"/>
          </ac:spMkLst>
        </pc:spChg>
        <pc:spChg chg="add del">
          <ac:chgData name="Stephanie Marthey" userId="de47952b-4425-4b8d-9da9-0b03a2a9d0dd" providerId="ADAL" clId="{58C78147-BD83-402A-AC80-A5E360E38401}" dt="2023-06-23T18:14:11.909" v="3723" actId="26606"/>
          <ac:spMkLst>
            <pc:docMk/>
            <pc:sldMk cId="4087837388" sldId="292"/>
            <ac:spMk id="11" creationId="{C127259A-B804-4AD2-9BC6-66F7BB218575}"/>
          </ac:spMkLst>
        </pc:spChg>
        <pc:spChg chg="add del">
          <ac:chgData name="Stephanie Marthey" userId="de47952b-4425-4b8d-9da9-0b03a2a9d0dd" providerId="ADAL" clId="{58C78147-BD83-402A-AC80-A5E360E38401}" dt="2023-06-23T18:14:13.484" v="3725" actId="26606"/>
          <ac:spMkLst>
            <pc:docMk/>
            <pc:sldMk cId="4087837388" sldId="292"/>
            <ac:spMk id="15" creationId="{8286C6C0-0122-BD1E-3276-43C95CD516AE}"/>
          </ac:spMkLst>
        </pc:spChg>
        <pc:spChg chg="add del">
          <ac:chgData name="Stephanie Marthey" userId="de47952b-4425-4b8d-9da9-0b03a2a9d0dd" providerId="ADAL" clId="{58C78147-BD83-402A-AC80-A5E360E38401}" dt="2023-06-23T18:14:15.904" v="3727" actId="26606"/>
          <ac:spMkLst>
            <pc:docMk/>
            <pc:sldMk cId="4087837388" sldId="292"/>
            <ac:spMk id="18" creationId="{8286C6C0-0122-BD1E-3276-43C95CD516AE}"/>
          </ac:spMkLst>
        </pc:spChg>
        <pc:spChg chg="add del">
          <ac:chgData name="Stephanie Marthey" userId="de47952b-4425-4b8d-9da9-0b03a2a9d0dd" providerId="ADAL" clId="{58C78147-BD83-402A-AC80-A5E360E38401}" dt="2023-06-23T18:14:17.079" v="3729" actId="26606"/>
          <ac:spMkLst>
            <pc:docMk/>
            <pc:sldMk cId="4087837388" sldId="292"/>
            <ac:spMk id="20" creationId="{8286C6C0-0122-BD1E-3276-43C95CD516AE}"/>
          </ac:spMkLst>
        </pc:spChg>
        <pc:spChg chg="add del">
          <ac:chgData name="Stephanie Marthey" userId="de47952b-4425-4b8d-9da9-0b03a2a9d0dd" providerId="ADAL" clId="{58C78147-BD83-402A-AC80-A5E360E38401}" dt="2023-06-23T18:14:21.002" v="3733" actId="26606"/>
          <ac:spMkLst>
            <pc:docMk/>
            <pc:sldMk cId="4087837388" sldId="292"/>
            <ac:spMk id="25" creationId="{7E475056-B0EB-44BE-8568-61ABEFB2E99D}"/>
          </ac:spMkLst>
        </pc:spChg>
        <pc:spChg chg="add del">
          <ac:chgData name="Stephanie Marthey" userId="de47952b-4425-4b8d-9da9-0b03a2a9d0dd" providerId="ADAL" clId="{58C78147-BD83-402A-AC80-A5E360E38401}" dt="2023-06-23T18:14:21.002" v="3733" actId="26606"/>
          <ac:spMkLst>
            <pc:docMk/>
            <pc:sldMk cId="4087837388" sldId="292"/>
            <ac:spMk id="27" creationId="{E82ABBDC-7A44-4AE8-A04F-B5495481B9F2}"/>
          </ac:spMkLst>
        </pc:spChg>
        <pc:spChg chg="add del">
          <ac:chgData name="Stephanie Marthey" userId="de47952b-4425-4b8d-9da9-0b03a2a9d0dd" providerId="ADAL" clId="{58C78147-BD83-402A-AC80-A5E360E38401}" dt="2023-06-23T18:14:22.142" v="3735" actId="26606"/>
          <ac:spMkLst>
            <pc:docMk/>
            <pc:sldMk cId="4087837388" sldId="292"/>
            <ac:spMk id="30" creationId="{7E475056-B0EB-44BE-8568-61ABEFB2E99D}"/>
          </ac:spMkLst>
        </pc:spChg>
        <pc:spChg chg="add del">
          <ac:chgData name="Stephanie Marthey" userId="de47952b-4425-4b8d-9da9-0b03a2a9d0dd" providerId="ADAL" clId="{58C78147-BD83-402A-AC80-A5E360E38401}" dt="2023-06-23T18:14:22.142" v="3735" actId="26606"/>
          <ac:spMkLst>
            <pc:docMk/>
            <pc:sldMk cId="4087837388" sldId="292"/>
            <ac:spMk id="32" creationId="{E82ABBDC-7A44-4AE8-A04F-B5495481B9F2}"/>
          </ac:spMkLst>
        </pc:spChg>
        <pc:graphicFrameChg chg="add del">
          <ac:chgData name="Stephanie Marthey" userId="de47952b-4425-4b8d-9da9-0b03a2a9d0dd" providerId="ADAL" clId="{58C78147-BD83-402A-AC80-A5E360E38401}" dt="2023-06-23T18:14:10.747" v="3721" actId="26606"/>
          <ac:graphicFrameMkLst>
            <pc:docMk/>
            <pc:sldMk cId="4087837388" sldId="292"/>
            <ac:graphicFrameMk id="5" creationId="{5F6A92EB-EBCD-2B68-58C0-6608F612BE55}"/>
          </ac:graphicFrameMkLst>
        </pc:graphicFrameChg>
        <pc:graphicFrameChg chg="add del">
          <ac:chgData name="Stephanie Marthey" userId="de47952b-4425-4b8d-9da9-0b03a2a9d0dd" providerId="ADAL" clId="{58C78147-BD83-402A-AC80-A5E360E38401}" dt="2023-06-23T18:14:11.909" v="3723" actId="26606"/>
          <ac:graphicFrameMkLst>
            <pc:docMk/>
            <pc:sldMk cId="4087837388" sldId="292"/>
            <ac:graphicFrameMk id="7" creationId="{57C0679F-29EB-8B86-33F6-F8428644696D}"/>
          </ac:graphicFrameMkLst>
        </pc:graphicFrameChg>
        <pc:graphicFrameChg chg="add del">
          <ac:chgData name="Stephanie Marthey" userId="de47952b-4425-4b8d-9da9-0b03a2a9d0dd" providerId="ADAL" clId="{58C78147-BD83-402A-AC80-A5E360E38401}" dt="2023-06-23T18:14:19.446" v="3731" actId="26606"/>
          <ac:graphicFrameMkLst>
            <pc:docMk/>
            <pc:sldMk cId="4087837388" sldId="292"/>
            <ac:graphicFrameMk id="23" creationId="{53F2BAF2-B802-8C06-2564-19EEF78EE817}"/>
          </ac:graphicFrameMkLst>
        </pc:graphicFrameChg>
        <pc:graphicFrameChg chg="add del">
          <ac:chgData name="Stephanie Marthey" userId="de47952b-4425-4b8d-9da9-0b03a2a9d0dd" providerId="ADAL" clId="{58C78147-BD83-402A-AC80-A5E360E38401}" dt="2023-06-23T18:14:21.002" v="3733" actId="26606"/>
          <ac:graphicFrameMkLst>
            <pc:docMk/>
            <pc:sldMk cId="4087837388" sldId="292"/>
            <ac:graphicFrameMk id="28" creationId="{7F2BD374-25B0-C6E9-D04A-8ED123C8AA31}"/>
          </ac:graphicFrameMkLst>
        </pc:graphicFrameChg>
        <pc:graphicFrameChg chg="add del">
          <ac:chgData name="Stephanie Marthey" userId="de47952b-4425-4b8d-9da9-0b03a2a9d0dd" providerId="ADAL" clId="{58C78147-BD83-402A-AC80-A5E360E38401}" dt="2023-06-23T18:14:22.142" v="3735" actId="26606"/>
          <ac:graphicFrameMkLst>
            <pc:docMk/>
            <pc:sldMk cId="4087837388" sldId="292"/>
            <ac:graphicFrameMk id="33" creationId="{479BC949-1173-BCC8-E3F6-36ABA97CF1F5}"/>
          </ac:graphicFrameMkLst>
        </pc:graphicFrameChg>
        <pc:graphicFrameChg chg="add mod">
          <ac:chgData name="Stephanie Marthey" userId="de47952b-4425-4b8d-9da9-0b03a2a9d0dd" providerId="ADAL" clId="{58C78147-BD83-402A-AC80-A5E360E38401}" dt="2023-06-23T18:14:57.939" v="3737"/>
          <ac:graphicFrameMkLst>
            <pc:docMk/>
            <pc:sldMk cId="4087837388" sldId="292"/>
            <ac:graphicFrameMk id="35" creationId="{5F6A92EB-EBCD-2B68-58C0-6608F612BE55}"/>
          </ac:graphicFrameMkLst>
        </pc:graphicFrameChg>
        <pc:picChg chg="add del">
          <ac:chgData name="Stephanie Marthey" userId="de47952b-4425-4b8d-9da9-0b03a2a9d0dd" providerId="ADAL" clId="{58C78147-BD83-402A-AC80-A5E360E38401}" dt="2023-06-23T18:14:13.484" v="3725" actId="26606"/>
          <ac:picMkLst>
            <pc:docMk/>
            <pc:sldMk cId="4087837388" sldId="292"/>
            <ac:picMk id="16" creationId="{35C0719C-E2F7-F00E-6D56-39401BF68279}"/>
          </ac:picMkLst>
        </pc:picChg>
        <pc:picChg chg="add del">
          <ac:chgData name="Stephanie Marthey" userId="de47952b-4425-4b8d-9da9-0b03a2a9d0dd" providerId="ADAL" clId="{58C78147-BD83-402A-AC80-A5E360E38401}" dt="2023-06-23T18:14:17.079" v="3729" actId="26606"/>
          <ac:picMkLst>
            <pc:docMk/>
            <pc:sldMk cId="4087837388" sldId="292"/>
            <ac:picMk id="21" creationId="{034CC013-0444-FC42-0683-DA6428DA787A}"/>
          </ac:picMkLst>
        </pc:picChg>
        <pc:cxnChg chg="add del">
          <ac:chgData name="Stephanie Marthey" userId="de47952b-4425-4b8d-9da9-0b03a2a9d0dd" providerId="ADAL" clId="{58C78147-BD83-402A-AC80-A5E360E38401}" dt="2023-06-23T18:14:15.904" v="3727" actId="26606"/>
          <ac:cxnSpMkLst>
            <pc:docMk/>
            <pc:sldMk cId="4087837388" sldId="292"/>
            <ac:cxnSpMk id="12" creationId="{A7208205-03EE-4EC8-9C34-59270C1880D8}"/>
          </ac:cxnSpMkLst>
        </pc:cxnChg>
        <pc:cxnChg chg="add del">
          <ac:chgData name="Stephanie Marthey" userId="de47952b-4425-4b8d-9da9-0b03a2a9d0dd" providerId="ADAL" clId="{58C78147-BD83-402A-AC80-A5E360E38401}" dt="2023-06-23T18:14:11.909" v="3723" actId="26606"/>
          <ac:cxnSpMkLst>
            <pc:docMk/>
            <pc:sldMk cId="4087837388" sldId="292"/>
            <ac:cxnSpMk id="13" creationId="{39B4E8A7-8505-4752-9B81-C739116CE02E}"/>
          </ac:cxnSpMkLst>
        </pc:cxnChg>
        <pc:cxnChg chg="add del">
          <ac:chgData name="Stephanie Marthey" userId="de47952b-4425-4b8d-9da9-0b03a2a9d0dd" providerId="ADAL" clId="{58C78147-BD83-402A-AC80-A5E360E38401}" dt="2023-06-23T18:14:21.002" v="3733" actId="26606"/>
          <ac:cxnSpMkLst>
            <pc:docMk/>
            <pc:sldMk cId="4087837388" sldId="292"/>
            <ac:cxnSpMk id="26" creationId="{F2C8E2EC-73A4-48C2-B4D7-D7726BD908EE}"/>
          </ac:cxnSpMkLst>
        </pc:cxnChg>
        <pc:cxnChg chg="add del">
          <ac:chgData name="Stephanie Marthey" userId="de47952b-4425-4b8d-9da9-0b03a2a9d0dd" providerId="ADAL" clId="{58C78147-BD83-402A-AC80-A5E360E38401}" dt="2023-06-23T18:14:22.142" v="3735" actId="26606"/>
          <ac:cxnSpMkLst>
            <pc:docMk/>
            <pc:sldMk cId="4087837388" sldId="292"/>
            <ac:cxnSpMk id="31" creationId="{F2C8E2EC-73A4-48C2-B4D7-D7726BD908EE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6" Type="http://schemas.openxmlformats.org/officeDocument/2006/relationships/image" Target="../media/image40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4" Type="http://schemas.openxmlformats.org/officeDocument/2006/relationships/image" Target="../media/image5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6" Type="http://schemas.openxmlformats.org/officeDocument/2006/relationships/image" Target="../media/image40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9E777-17EF-46D3-B9CD-9E134B27E373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6FAB37A-233D-4CF5-8BB0-D007926A6D9F}">
      <dgm:prSet/>
      <dgm:spPr>
        <a:solidFill>
          <a:srgbClr val="990000"/>
        </a:solidFill>
      </dgm:spPr>
      <dgm:t>
        <a:bodyPr/>
        <a:lstStyle/>
        <a:p>
          <a:r>
            <a:rPr lang="en-US" dirty="0"/>
            <a:t>Blood types are also classified by whether they carry a protein called Rh factor.</a:t>
          </a:r>
        </a:p>
      </dgm:t>
    </dgm:pt>
    <dgm:pt modelId="{0DAADB91-B030-4186-90C5-741449C7E818}" type="parTrans" cxnId="{63819D87-DB63-4B4F-80A3-F546D6BFE350}">
      <dgm:prSet/>
      <dgm:spPr/>
      <dgm:t>
        <a:bodyPr/>
        <a:lstStyle/>
        <a:p>
          <a:endParaRPr lang="en-US"/>
        </a:p>
      </dgm:t>
    </dgm:pt>
    <dgm:pt modelId="{E384EC7B-C965-449F-8CAC-C9EBB0E57AAF}" type="sibTrans" cxnId="{63819D87-DB63-4B4F-80A3-F546D6BFE350}">
      <dgm:prSet/>
      <dgm:spPr/>
      <dgm:t>
        <a:bodyPr/>
        <a:lstStyle/>
        <a:p>
          <a:endParaRPr lang="en-US"/>
        </a:p>
      </dgm:t>
    </dgm:pt>
    <dgm:pt modelId="{B447D092-2D07-4C07-99CD-C6BEDF8A43E9}">
      <dgm:prSet/>
      <dgm:spPr>
        <a:solidFill>
          <a:srgbClr val="CC0000"/>
        </a:solidFill>
      </dgm:spPr>
      <dgm:t>
        <a:bodyPr/>
        <a:lstStyle/>
        <a:p>
          <a:r>
            <a:rPr lang="en-US"/>
            <a:t>If your blood carries this protein, it’s considered positive and if it doesn’t carry it, then it’s considered negative.</a:t>
          </a:r>
        </a:p>
      </dgm:t>
    </dgm:pt>
    <dgm:pt modelId="{51F3592D-51B9-469E-A8D2-4B24E8BA9A18}" type="parTrans" cxnId="{4F5F5FB7-23A2-4C25-BC80-5A982E3D4DFE}">
      <dgm:prSet/>
      <dgm:spPr/>
      <dgm:t>
        <a:bodyPr/>
        <a:lstStyle/>
        <a:p>
          <a:endParaRPr lang="en-US"/>
        </a:p>
      </dgm:t>
    </dgm:pt>
    <dgm:pt modelId="{1B15EC1E-C424-4499-8725-F8E068139BB3}" type="sibTrans" cxnId="{4F5F5FB7-23A2-4C25-BC80-5A982E3D4DFE}">
      <dgm:prSet/>
      <dgm:spPr/>
      <dgm:t>
        <a:bodyPr/>
        <a:lstStyle/>
        <a:p>
          <a:endParaRPr lang="en-US"/>
        </a:p>
      </dgm:t>
    </dgm:pt>
    <dgm:pt modelId="{6F1F5D1A-2F00-4230-B87B-BAB52E398243}" type="pres">
      <dgm:prSet presAssocID="{1179E777-17EF-46D3-B9CD-9E134B27E373}" presName="outerComposite" presStyleCnt="0">
        <dgm:presLayoutVars>
          <dgm:chMax val="5"/>
          <dgm:dir/>
          <dgm:resizeHandles val="exact"/>
        </dgm:presLayoutVars>
      </dgm:prSet>
      <dgm:spPr/>
    </dgm:pt>
    <dgm:pt modelId="{59853A7F-6205-4ECD-A4D4-1E98EADD0A7E}" type="pres">
      <dgm:prSet presAssocID="{1179E777-17EF-46D3-B9CD-9E134B27E373}" presName="dummyMaxCanvas" presStyleCnt="0">
        <dgm:presLayoutVars/>
      </dgm:prSet>
      <dgm:spPr/>
    </dgm:pt>
    <dgm:pt modelId="{C35A847C-3109-42D1-88B4-7CC403E7BE17}" type="pres">
      <dgm:prSet presAssocID="{1179E777-17EF-46D3-B9CD-9E134B27E373}" presName="TwoNodes_1" presStyleLbl="node1" presStyleIdx="0" presStyleCnt="2">
        <dgm:presLayoutVars>
          <dgm:bulletEnabled val="1"/>
        </dgm:presLayoutVars>
      </dgm:prSet>
      <dgm:spPr/>
    </dgm:pt>
    <dgm:pt modelId="{70219056-2959-4F77-B3B4-C0D44F1F57E3}" type="pres">
      <dgm:prSet presAssocID="{1179E777-17EF-46D3-B9CD-9E134B27E373}" presName="TwoNodes_2" presStyleLbl="node1" presStyleIdx="1" presStyleCnt="2">
        <dgm:presLayoutVars>
          <dgm:bulletEnabled val="1"/>
        </dgm:presLayoutVars>
      </dgm:prSet>
      <dgm:spPr/>
    </dgm:pt>
    <dgm:pt modelId="{E65AD1A7-47D6-40A9-BED0-3D3D376E4E82}" type="pres">
      <dgm:prSet presAssocID="{1179E777-17EF-46D3-B9CD-9E134B27E373}" presName="TwoConn_1-2" presStyleLbl="fgAccFollowNode1" presStyleIdx="0" presStyleCnt="1">
        <dgm:presLayoutVars>
          <dgm:bulletEnabled val="1"/>
        </dgm:presLayoutVars>
      </dgm:prSet>
      <dgm:spPr/>
    </dgm:pt>
    <dgm:pt modelId="{FD22853C-88AF-4EBE-A9EF-31FDD4128176}" type="pres">
      <dgm:prSet presAssocID="{1179E777-17EF-46D3-B9CD-9E134B27E373}" presName="TwoNodes_1_text" presStyleLbl="node1" presStyleIdx="1" presStyleCnt="2">
        <dgm:presLayoutVars>
          <dgm:bulletEnabled val="1"/>
        </dgm:presLayoutVars>
      </dgm:prSet>
      <dgm:spPr/>
    </dgm:pt>
    <dgm:pt modelId="{0913276C-8544-4DEF-ADB0-ABBBFA081229}" type="pres">
      <dgm:prSet presAssocID="{1179E777-17EF-46D3-B9CD-9E134B27E373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42B48A2D-7532-4BAC-A3E7-E0AD5B2694A0}" type="presOf" srcId="{B447D092-2D07-4C07-99CD-C6BEDF8A43E9}" destId="{0913276C-8544-4DEF-ADB0-ABBBFA081229}" srcOrd="1" destOrd="0" presId="urn:microsoft.com/office/officeart/2005/8/layout/vProcess5"/>
    <dgm:cxn modelId="{BA0BA75B-3AAB-46DF-ABF8-53BF99457D16}" type="presOf" srcId="{36FAB37A-233D-4CF5-8BB0-D007926A6D9F}" destId="{C35A847C-3109-42D1-88B4-7CC403E7BE17}" srcOrd="0" destOrd="0" presId="urn:microsoft.com/office/officeart/2005/8/layout/vProcess5"/>
    <dgm:cxn modelId="{977EFB69-39B0-490A-AE1A-5BAB514FC6CD}" type="presOf" srcId="{1179E777-17EF-46D3-B9CD-9E134B27E373}" destId="{6F1F5D1A-2F00-4230-B87B-BAB52E398243}" srcOrd="0" destOrd="0" presId="urn:microsoft.com/office/officeart/2005/8/layout/vProcess5"/>
    <dgm:cxn modelId="{2FDEA54A-8046-4109-A51B-C89CB8AF3B76}" type="presOf" srcId="{B447D092-2D07-4C07-99CD-C6BEDF8A43E9}" destId="{70219056-2959-4F77-B3B4-C0D44F1F57E3}" srcOrd="0" destOrd="0" presId="urn:microsoft.com/office/officeart/2005/8/layout/vProcess5"/>
    <dgm:cxn modelId="{63819D87-DB63-4B4F-80A3-F546D6BFE350}" srcId="{1179E777-17EF-46D3-B9CD-9E134B27E373}" destId="{36FAB37A-233D-4CF5-8BB0-D007926A6D9F}" srcOrd="0" destOrd="0" parTransId="{0DAADB91-B030-4186-90C5-741449C7E818}" sibTransId="{E384EC7B-C965-449F-8CAC-C9EBB0E57AAF}"/>
    <dgm:cxn modelId="{4F5F5FB7-23A2-4C25-BC80-5A982E3D4DFE}" srcId="{1179E777-17EF-46D3-B9CD-9E134B27E373}" destId="{B447D092-2D07-4C07-99CD-C6BEDF8A43E9}" srcOrd="1" destOrd="0" parTransId="{51F3592D-51B9-469E-A8D2-4B24E8BA9A18}" sibTransId="{1B15EC1E-C424-4499-8725-F8E068139BB3}"/>
    <dgm:cxn modelId="{0641A5DB-B0A6-42A5-A314-FD4005FC00E0}" type="presOf" srcId="{36FAB37A-233D-4CF5-8BB0-D007926A6D9F}" destId="{FD22853C-88AF-4EBE-A9EF-31FDD4128176}" srcOrd="1" destOrd="0" presId="urn:microsoft.com/office/officeart/2005/8/layout/vProcess5"/>
    <dgm:cxn modelId="{327290FA-E183-4C29-88A8-CCD80DE7027F}" type="presOf" srcId="{E384EC7B-C965-449F-8CAC-C9EBB0E57AAF}" destId="{E65AD1A7-47D6-40A9-BED0-3D3D376E4E82}" srcOrd="0" destOrd="0" presId="urn:microsoft.com/office/officeart/2005/8/layout/vProcess5"/>
    <dgm:cxn modelId="{85F8B4DF-C5E1-44EF-9650-22A32192A27E}" type="presParOf" srcId="{6F1F5D1A-2F00-4230-B87B-BAB52E398243}" destId="{59853A7F-6205-4ECD-A4D4-1E98EADD0A7E}" srcOrd="0" destOrd="0" presId="urn:microsoft.com/office/officeart/2005/8/layout/vProcess5"/>
    <dgm:cxn modelId="{66D7E26B-3BAB-4E0E-8A31-AF486E11CD58}" type="presParOf" srcId="{6F1F5D1A-2F00-4230-B87B-BAB52E398243}" destId="{C35A847C-3109-42D1-88B4-7CC403E7BE17}" srcOrd="1" destOrd="0" presId="urn:microsoft.com/office/officeart/2005/8/layout/vProcess5"/>
    <dgm:cxn modelId="{F3E7314B-9E88-4E57-9130-8620367FDFA8}" type="presParOf" srcId="{6F1F5D1A-2F00-4230-B87B-BAB52E398243}" destId="{70219056-2959-4F77-B3B4-C0D44F1F57E3}" srcOrd="2" destOrd="0" presId="urn:microsoft.com/office/officeart/2005/8/layout/vProcess5"/>
    <dgm:cxn modelId="{4C884356-71F1-4AA7-84D3-B920BA14BFB8}" type="presParOf" srcId="{6F1F5D1A-2F00-4230-B87B-BAB52E398243}" destId="{E65AD1A7-47D6-40A9-BED0-3D3D376E4E82}" srcOrd="3" destOrd="0" presId="urn:microsoft.com/office/officeart/2005/8/layout/vProcess5"/>
    <dgm:cxn modelId="{E03FA959-FD50-4115-94DB-5FE017E312FC}" type="presParOf" srcId="{6F1F5D1A-2F00-4230-B87B-BAB52E398243}" destId="{FD22853C-88AF-4EBE-A9EF-31FDD4128176}" srcOrd="4" destOrd="0" presId="urn:microsoft.com/office/officeart/2005/8/layout/vProcess5"/>
    <dgm:cxn modelId="{5850F4E1-D6D3-45EC-AE91-DF84F306069A}" type="presParOf" srcId="{6F1F5D1A-2F00-4230-B87B-BAB52E398243}" destId="{0913276C-8544-4DEF-ADB0-ABBBFA08122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F2C50-C0CB-41E2-A0E5-E86386A39672}" type="doc">
      <dgm:prSet loTypeId="urn:microsoft.com/office/officeart/2005/8/layout/hierarchy3" loCatId="hierarchy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0B7776F-DE71-4420-8D58-45FAF70BA33C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A+</a:t>
          </a:r>
        </a:p>
      </dgm:t>
    </dgm:pt>
    <dgm:pt modelId="{23AE2486-BF7D-4C1A-ACFF-5F06AC28FB4B}" type="parTrans" cxnId="{1D8B44E7-0C6E-4BBA-90BD-9D99BFDED9CE}">
      <dgm:prSet/>
      <dgm:spPr/>
      <dgm:t>
        <a:bodyPr/>
        <a:lstStyle/>
        <a:p>
          <a:endParaRPr lang="en-US"/>
        </a:p>
      </dgm:t>
    </dgm:pt>
    <dgm:pt modelId="{9D59F890-7DED-49C4-81CC-ADBD82029D9C}" type="sibTrans" cxnId="{1D8B44E7-0C6E-4BBA-90BD-9D99BFDED9CE}">
      <dgm:prSet/>
      <dgm:spPr/>
      <dgm:t>
        <a:bodyPr/>
        <a:lstStyle/>
        <a:p>
          <a:endParaRPr lang="en-US"/>
        </a:p>
      </dgm:t>
    </dgm:pt>
    <dgm:pt modelId="{A892A90C-B0FC-4898-AB08-C11112AA88F5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A-</a:t>
          </a:r>
        </a:p>
      </dgm:t>
    </dgm:pt>
    <dgm:pt modelId="{7A5B16ED-BB72-4592-972D-CAAEFE59403C}" type="parTrans" cxnId="{2E2F951B-F19D-4212-81CC-9468EB71BA99}">
      <dgm:prSet/>
      <dgm:spPr/>
      <dgm:t>
        <a:bodyPr/>
        <a:lstStyle/>
        <a:p>
          <a:endParaRPr lang="en-US"/>
        </a:p>
      </dgm:t>
    </dgm:pt>
    <dgm:pt modelId="{80338984-9E1A-4810-84EE-5D9BD7BE5C01}" type="sibTrans" cxnId="{2E2F951B-F19D-4212-81CC-9468EB71BA99}">
      <dgm:prSet/>
      <dgm:spPr/>
      <dgm:t>
        <a:bodyPr/>
        <a:lstStyle/>
        <a:p>
          <a:endParaRPr lang="en-US"/>
        </a:p>
      </dgm:t>
    </dgm:pt>
    <dgm:pt modelId="{A882B604-7C77-407D-B723-FCA8F2C053A6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B+</a:t>
          </a:r>
        </a:p>
      </dgm:t>
    </dgm:pt>
    <dgm:pt modelId="{C248ED33-0F9A-4D98-924F-5D30B707D5CA}" type="parTrans" cxnId="{AEFB081D-80C4-43D5-846A-32D99C1D32F4}">
      <dgm:prSet/>
      <dgm:spPr/>
      <dgm:t>
        <a:bodyPr/>
        <a:lstStyle/>
        <a:p>
          <a:endParaRPr lang="en-US"/>
        </a:p>
      </dgm:t>
    </dgm:pt>
    <dgm:pt modelId="{6D136DC5-CEEB-4E0E-9692-B389265E91BE}" type="sibTrans" cxnId="{AEFB081D-80C4-43D5-846A-32D99C1D32F4}">
      <dgm:prSet/>
      <dgm:spPr/>
      <dgm:t>
        <a:bodyPr/>
        <a:lstStyle/>
        <a:p>
          <a:endParaRPr lang="en-US"/>
        </a:p>
      </dgm:t>
    </dgm:pt>
    <dgm:pt modelId="{D1D2BC30-DA11-4040-9611-CD5B0DE47138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B-</a:t>
          </a:r>
        </a:p>
      </dgm:t>
    </dgm:pt>
    <dgm:pt modelId="{C8655897-9DA4-4214-AED1-03C46BBF62B9}" type="parTrans" cxnId="{FD49EF52-DE90-44EF-B02E-938251C4D548}">
      <dgm:prSet/>
      <dgm:spPr/>
      <dgm:t>
        <a:bodyPr/>
        <a:lstStyle/>
        <a:p>
          <a:endParaRPr lang="en-US"/>
        </a:p>
      </dgm:t>
    </dgm:pt>
    <dgm:pt modelId="{09579189-7A05-4B64-AC65-FD5BE333BD9F}" type="sibTrans" cxnId="{FD49EF52-DE90-44EF-B02E-938251C4D548}">
      <dgm:prSet/>
      <dgm:spPr/>
      <dgm:t>
        <a:bodyPr/>
        <a:lstStyle/>
        <a:p>
          <a:endParaRPr lang="en-US"/>
        </a:p>
      </dgm:t>
    </dgm:pt>
    <dgm:pt modelId="{464765B0-C550-42A0-A53E-41BEA2CD0E39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AB+</a:t>
          </a:r>
        </a:p>
      </dgm:t>
    </dgm:pt>
    <dgm:pt modelId="{6FCD53C8-8363-4CEE-A94F-1F823E7ED9B2}" type="parTrans" cxnId="{CEC3A49B-06D1-4B08-88F0-B268D1FC7AA5}">
      <dgm:prSet/>
      <dgm:spPr/>
      <dgm:t>
        <a:bodyPr/>
        <a:lstStyle/>
        <a:p>
          <a:endParaRPr lang="en-US"/>
        </a:p>
      </dgm:t>
    </dgm:pt>
    <dgm:pt modelId="{8F964A71-0C3B-48E3-9267-F3620F73BA10}" type="sibTrans" cxnId="{CEC3A49B-06D1-4B08-88F0-B268D1FC7AA5}">
      <dgm:prSet/>
      <dgm:spPr/>
      <dgm:t>
        <a:bodyPr/>
        <a:lstStyle/>
        <a:p>
          <a:endParaRPr lang="en-US"/>
        </a:p>
      </dgm:t>
    </dgm:pt>
    <dgm:pt modelId="{6B2CB775-4EF3-4A00-8819-04FAD78B8F1C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AB-</a:t>
          </a:r>
        </a:p>
      </dgm:t>
    </dgm:pt>
    <dgm:pt modelId="{AE2C6878-FB73-4508-A1E5-DA41B7DEE1BB}" type="parTrans" cxnId="{C4BB0CFA-24BA-4B8A-BA23-67FE36AE26F6}">
      <dgm:prSet/>
      <dgm:spPr/>
      <dgm:t>
        <a:bodyPr/>
        <a:lstStyle/>
        <a:p>
          <a:endParaRPr lang="en-US"/>
        </a:p>
      </dgm:t>
    </dgm:pt>
    <dgm:pt modelId="{172B8114-BC99-4C39-ADF1-A5E01D16316A}" type="sibTrans" cxnId="{C4BB0CFA-24BA-4B8A-BA23-67FE36AE26F6}">
      <dgm:prSet/>
      <dgm:spPr/>
      <dgm:t>
        <a:bodyPr/>
        <a:lstStyle/>
        <a:p>
          <a:endParaRPr lang="en-US"/>
        </a:p>
      </dgm:t>
    </dgm:pt>
    <dgm:pt modelId="{FC8BCF23-68D0-4049-8B0A-4977F12391BA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O+</a:t>
          </a:r>
        </a:p>
      </dgm:t>
    </dgm:pt>
    <dgm:pt modelId="{18CDD22D-3A7E-4138-89D3-044BA7DD5469}" type="parTrans" cxnId="{39CAE90E-1E0D-4EDD-B9FC-E024271EE778}">
      <dgm:prSet/>
      <dgm:spPr/>
      <dgm:t>
        <a:bodyPr/>
        <a:lstStyle/>
        <a:p>
          <a:endParaRPr lang="en-US"/>
        </a:p>
      </dgm:t>
    </dgm:pt>
    <dgm:pt modelId="{106EDE4D-063A-42EB-BB79-CAFC4CEE4138}" type="sibTrans" cxnId="{39CAE90E-1E0D-4EDD-B9FC-E024271EE778}">
      <dgm:prSet/>
      <dgm:spPr/>
      <dgm:t>
        <a:bodyPr/>
        <a:lstStyle/>
        <a:p>
          <a:endParaRPr lang="en-US"/>
        </a:p>
      </dgm:t>
    </dgm:pt>
    <dgm:pt modelId="{8D9F380B-10EC-45DB-8E31-04C130B0FDCD}">
      <dgm:prSet/>
      <dgm:spPr/>
      <dgm:t>
        <a:bodyPr/>
        <a:lstStyle/>
        <a:p>
          <a:r>
            <a:rPr lang="en-US" dirty="0">
              <a:solidFill>
                <a:srgbClr val="CC3300"/>
              </a:solidFill>
            </a:rPr>
            <a:t>O-</a:t>
          </a:r>
        </a:p>
      </dgm:t>
    </dgm:pt>
    <dgm:pt modelId="{2402B596-1D58-4F3B-9804-A1286E757AAC}" type="parTrans" cxnId="{0BA9C12E-1EC7-4F14-9792-FD9E06885AD0}">
      <dgm:prSet/>
      <dgm:spPr/>
      <dgm:t>
        <a:bodyPr/>
        <a:lstStyle/>
        <a:p>
          <a:endParaRPr lang="en-US"/>
        </a:p>
      </dgm:t>
    </dgm:pt>
    <dgm:pt modelId="{B89E850E-0B1E-49BA-90A5-903149D1DBAF}" type="sibTrans" cxnId="{0BA9C12E-1EC7-4F14-9792-FD9E06885AD0}">
      <dgm:prSet/>
      <dgm:spPr/>
      <dgm:t>
        <a:bodyPr/>
        <a:lstStyle/>
        <a:p>
          <a:endParaRPr lang="en-US"/>
        </a:p>
      </dgm:t>
    </dgm:pt>
    <dgm:pt modelId="{52421052-51D6-475B-9F3D-79D1C6058A2D}" type="pres">
      <dgm:prSet presAssocID="{B91F2C50-C0CB-41E2-A0E5-E86386A3967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25902B-2208-4B5E-82C5-A4B2603C683E}" type="pres">
      <dgm:prSet presAssocID="{B0B7776F-DE71-4420-8D58-45FAF70BA33C}" presName="root" presStyleCnt="0"/>
      <dgm:spPr/>
    </dgm:pt>
    <dgm:pt modelId="{EAD37FAF-28EF-4F5D-9CF8-72C2C7D90EC7}" type="pres">
      <dgm:prSet presAssocID="{B0B7776F-DE71-4420-8D58-45FAF70BA33C}" presName="rootComposite" presStyleCnt="0"/>
      <dgm:spPr/>
    </dgm:pt>
    <dgm:pt modelId="{A820964E-55D6-455F-BD4A-2BEB958379BD}" type="pres">
      <dgm:prSet presAssocID="{B0B7776F-DE71-4420-8D58-45FAF70BA33C}" presName="rootText" presStyleLbl="node1" presStyleIdx="0" presStyleCnt="8"/>
      <dgm:spPr/>
    </dgm:pt>
    <dgm:pt modelId="{0042B3D8-0204-4975-9E0C-FCA96E930F87}" type="pres">
      <dgm:prSet presAssocID="{B0B7776F-DE71-4420-8D58-45FAF70BA33C}" presName="rootConnector" presStyleLbl="node1" presStyleIdx="0" presStyleCnt="8"/>
      <dgm:spPr/>
    </dgm:pt>
    <dgm:pt modelId="{7F301880-AE3B-4AE4-AEC6-F7603B15BD74}" type="pres">
      <dgm:prSet presAssocID="{B0B7776F-DE71-4420-8D58-45FAF70BA33C}" presName="childShape" presStyleCnt="0"/>
      <dgm:spPr/>
    </dgm:pt>
    <dgm:pt modelId="{98676CA0-F2DB-430D-A783-D35BE3835906}" type="pres">
      <dgm:prSet presAssocID="{A892A90C-B0FC-4898-AB08-C11112AA88F5}" presName="root" presStyleCnt="0"/>
      <dgm:spPr/>
    </dgm:pt>
    <dgm:pt modelId="{CAE6F2B5-BBF0-40C6-B063-27FD40A8FF12}" type="pres">
      <dgm:prSet presAssocID="{A892A90C-B0FC-4898-AB08-C11112AA88F5}" presName="rootComposite" presStyleCnt="0"/>
      <dgm:spPr/>
    </dgm:pt>
    <dgm:pt modelId="{BBB37F93-F44B-4C70-83B5-464ECA01E934}" type="pres">
      <dgm:prSet presAssocID="{A892A90C-B0FC-4898-AB08-C11112AA88F5}" presName="rootText" presStyleLbl="node1" presStyleIdx="1" presStyleCnt="8"/>
      <dgm:spPr/>
    </dgm:pt>
    <dgm:pt modelId="{2FFFE270-6ECF-4336-BA3A-7B93AF92FCB8}" type="pres">
      <dgm:prSet presAssocID="{A892A90C-B0FC-4898-AB08-C11112AA88F5}" presName="rootConnector" presStyleLbl="node1" presStyleIdx="1" presStyleCnt="8"/>
      <dgm:spPr/>
    </dgm:pt>
    <dgm:pt modelId="{83C4325B-9335-4E83-909B-837D07080545}" type="pres">
      <dgm:prSet presAssocID="{A892A90C-B0FC-4898-AB08-C11112AA88F5}" presName="childShape" presStyleCnt="0"/>
      <dgm:spPr/>
    </dgm:pt>
    <dgm:pt modelId="{604FFE3E-7784-4C40-BB1B-C114BD81B97B}" type="pres">
      <dgm:prSet presAssocID="{A882B604-7C77-407D-B723-FCA8F2C053A6}" presName="root" presStyleCnt="0"/>
      <dgm:spPr/>
    </dgm:pt>
    <dgm:pt modelId="{03C5237B-05B4-4BAF-B50C-4F9C392FB609}" type="pres">
      <dgm:prSet presAssocID="{A882B604-7C77-407D-B723-FCA8F2C053A6}" presName="rootComposite" presStyleCnt="0"/>
      <dgm:spPr/>
    </dgm:pt>
    <dgm:pt modelId="{FA51FA6A-78D4-4033-87B0-6FE4B127E16B}" type="pres">
      <dgm:prSet presAssocID="{A882B604-7C77-407D-B723-FCA8F2C053A6}" presName="rootText" presStyleLbl="node1" presStyleIdx="2" presStyleCnt="8"/>
      <dgm:spPr/>
    </dgm:pt>
    <dgm:pt modelId="{FF03A8AF-C837-4CA9-908D-FF1EA7CD7AAF}" type="pres">
      <dgm:prSet presAssocID="{A882B604-7C77-407D-B723-FCA8F2C053A6}" presName="rootConnector" presStyleLbl="node1" presStyleIdx="2" presStyleCnt="8"/>
      <dgm:spPr/>
    </dgm:pt>
    <dgm:pt modelId="{B9DADCBE-E825-4B24-871A-D81322CE2AD7}" type="pres">
      <dgm:prSet presAssocID="{A882B604-7C77-407D-B723-FCA8F2C053A6}" presName="childShape" presStyleCnt="0"/>
      <dgm:spPr/>
    </dgm:pt>
    <dgm:pt modelId="{DF9A2FCB-61CA-4CF8-9FA4-AEF63F981F0E}" type="pres">
      <dgm:prSet presAssocID="{D1D2BC30-DA11-4040-9611-CD5B0DE47138}" presName="root" presStyleCnt="0"/>
      <dgm:spPr/>
    </dgm:pt>
    <dgm:pt modelId="{92D559E3-5A54-4DBE-9D23-C7C4C74498B0}" type="pres">
      <dgm:prSet presAssocID="{D1D2BC30-DA11-4040-9611-CD5B0DE47138}" presName="rootComposite" presStyleCnt="0"/>
      <dgm:spPr/>
    </dgm:pt>
    <dgm:pt modelId="{03DE512D-EDFF-4336-8D00-34F670ADA871}" type="pres">
      <dgm:prSet presAssocID="{D1D2BC30-DA11-4040-9611-CD5B0DE47138}" presName="rootText" presStyleLbl="node1" presStyleIdx="3" presStyleCnt="8"/>
      <dgm:spPr/>
    </dgm:pt>
    <dgm:pt modelId="{5B6F8177-C9B9-4452-A1E0-C5F3771FD88D}" type="pres">
      <dgm:prSet presAssocID="{D1D2BC30-DA11-4040-9611-CD5B0DE47138}" presName="rootConnector" presStyleLbl="node1" presStyleIdx="3" presStyleCnt="8"/>
      <dgm:spPr/>
    </dgm:pt>
    <dgm:pt modelId="{47001657-DC34-4836-A5ED-2B6D71740633}" type="pres">
      <dgm:prSet presAssocID="{D1D2BC30-DA11-4040-9611-CD5B0DE47138}" presName="childShape" presStyleCnt="0"/>
      <dgm:spPr/>
    </dgm:pt>
    <dgm:pt modelId="{CF0D6422-9377-4F73-83D0-7FE6F53DFC5C}" type="pres">
      <dgm:prSet presAssocID="{464765B0-C550-42A0-A53E-41BEA2CD0E39}" presName="root" presStyleCnt="0"/>
      <dgm:spPr/>
    </dgm:pt>
    <dgm:pt modelId="{FBAEF7A9-8D9C-4F31-8DDD-8DC75BA968DC}" type="pres">
      <dgm:prSet presAssocID="{464765B0-C550-42A0-A53E-41BEA2CD0E39}" presName="rootComposite" presStyleCnt="0"/>
      <dgm:spPr/>
    </dgm:pt>
    <dgm:pt modelId="{64FCBC1E-27C2-41A0-9883-BF539D4ED25E}" type="pres">
      <dgm:prSet presAssocID="{464765B0-C550-42A0-A53E-41BEA2CD0E39}" presName="rootText" presStyleLbl="node1" presStyleIdx="4" presStyleCnt="8"/>
      <dgm:spPr/>
    </dgm:pt>
    <dgm:pt modelId="{D30E8465-74E8-4B59-84F3-514FAADECDC1}" type="pres">
      <dgm:prSet presAssocID="{464765B0-C550-42A0-A53E-41BEA2CD0E39}" presName="rootConnector" presStyleLbl="node1" presStyleIdx="4" presStyleCnt="8"/>
      <dgm:spPr/>
    </dgm:pt>
    <dgm:pt modelId="{346DEE4E-76CE-44C9-A4B1-8FE4BCC605C8}" type="pres">
      <dgm:prSet presAssocID="{464765B0-C550-42A0-A53E-41BEA2CD0E39}" presName="childShape" presStyleCnt="0"/>
      <dgm:spPr/>
    </dgm:pt>
    <dgm:pt modelId="{41035E79-A5F6-4872-91F2-ED6C9B381521}" type="pres">
      <dgm:prSet presAssocID="{6B2CB775-4EF3-4A00-8819-04FAD78B8F1C}" presName="root" presStyleCnt="0"/>
      <dgm:spPr/>
    </dgm:pt>
    <dgm:pt modelId="{1EA5824A-32A1-4DD2-846D-BD0E90C3DFE3}" type="pres">
      <dgm:prSet presAssocID="{6B2CB775-4EF3-4A00-8819-04FAD78B8F1C}" presName="rootComposite" presStyleCnt="0"/>
      <dgm:spPr/>
    </dgm:pt>
    <dgm:pt modelId="{532C07B1-58B5-4B41-A172-A20C14A13C40}" type="pres">
      <dgm:prSet presAssocID="{6B2CB775-4EF3-4A00-8819-04FAD78B8F1C}" presName="rootText" presStyleLbl="node1" presStyleIdx="5" presStyleCnt="8"/>
      <dgm:spPr/>
    </dgm:pt>
    <dgm:pt modelId="{5E9F9A18-08BC-49A2-A0F7-E229ECD9B504}" type="pres">
      <dgm:prSet presAssocID="{6B2CB775-4EF3-4A00-8819-04FAD78B8F1C}" presName="rootConnector" presStyleLbl="node1" presStyleIdx="5" presStyleCnt="8"/>
      <dgm:spPr/>
    </dgm:pt>
    <dgm:pt modelId="{96DDF25E-0559-4983-A939-8E47119A53AB}" type="pres">
      <dgm:prSet presAssocID="{6B2CB775-4EF3-4A00-8819-04FAD78B8F1C}" presName="childShape" presStyleCnt="0"/>
      <dgm:spPr/>
    </dgm:pt>
    <dgm:pt modelId="{5361C8B7-2E09-4E40-AE0B-DF1983401C7F}" type="pres">
      <dgm:prSet presAssocID="{FC8BCF23-68D0-4049-8B0A-4977F12391BA}" presName="root" presStyleCnt="0"/>
      <dgm:spPr/>
    </dgm:pt>
    <dgm:pt modelId="{5C988B2B-219B-439B-AE4E-20DEF2FBBEC8}" type="pres">
      <dgm:prSet presAssocID="{FC8BCF23-68D0-4049-8B0A-4977F12391BA}" presName="rootComposite" presStyleCnt="0"/>
      <dgm:spPr/>
    </dgm:pt>
    <dgm:pt modelId="{A6D9484C-17C8-4825-952E-5A8C41AA196C}" type="pres">
      <dgm:prSet presAssocID="{FC8BCF23-68D0-4049-8B0A-4977F12391BA}" presName="rootText" presStyleLbl="node1" presStyleIdx="6" presStyleCnt="8"/>
      <dgm:spPr/>
    </dgm:pt>
    <dgm:pt modelId="{E35911F7-3C29-4086-B91C-E1BCF223AA7D}" type="pres">
      <dgm:prSet presAssocID="{FC8BCF23-68D0-4049-8B0A-4977F12391BA}" presName="rootConnector" presStyleLbl="node1" presStyleIdx="6" presStyleCnt="8"/>
      <dgm:spPr/>
    </dgm:pt>
    <dgm:pt modelId="{9C2A7CAA-162F-4145-AB0A-7D9732A7209F}" type="pres">
      <dgm:prSet presAssocID="{FC8BCF23-68D0-4049-8B0A-4977F12391BA}" presName="childShape" presStyleCnt="0"/>
      <dgm:spPr/>
    </dgm:pt>
    <dgm:pt modelId="{4E954E9E-CBA2-4EC7-A348-0EA3F077C7CC}" type="pres">
      <dgm:prSet presAssocID="{8D9F380B-10EC-45DB-8E31-04C130B0FDCD}" presName="root" presStyleCnt="0"/>
      <dgm:spPr/>
    </dgm:pt>
    <dgm:pt modelId="{8219B5A3-3604-4ECE-B184-890D03435AF2}" type="pres">
      <dgm:prSet presAssocID="{8D9F380B-10EC-45DB-8E31-04C130B0FDCD}" presName="rootComposite" presStyleCnt="0"/>
      <dgm:spPr/>
    </dgm:pt>
    <dgm:pt modelId="{451874AE-49F6-4319-8115-30E551107D80}" type="pres">
      <dgm:prSet presAssocID="{8D9F380B-10EC-45DB-8E31-04C130B0FDCD}" presName="rootText" presStyleLbl="node1" presStyleIdx="7" presStyleCnt="8"/>
      <dgm:spPr/>
    </dgm:pt>
    <dgm:pt modelId="{0D898731-D611-420D-8403-0AF09CD7C0D8}" type="pres">
      <dgm:prSet presAssocID="{8D9F380B-10EC-45DB-8E31-04C130B0FDCD}" presName="rootConnector" presStyleLbl="node1" presStyleIdx="7" presStyleCnt="8"/>
      <dgm:spPr/>
    </dgm:pt>
    <dgm:pt modelId="{054A5A14-7EE7-4D7A-9D73-C7CD35748753}" type="pres">
      <dgm:prSet presAssocID="{8D9F380B-10EC-45DB-8E31-04C130B0FDCD}" presName="childShape" presStyleCnt="0"/>
      <dgm:spPr/>
    </dgm:pt>
  </dgm:ptLst>
  <dgm:cxnLst>
    <dgm:cxn modelId="{39CAE90E-1E0D-4EDD-B9FC-E024271EE778}" srcId="{B91F2C50-C0CB-41E2-A0E5-E86386A39672}" destId="{FC8BCF23-68D0-4049-8B0A-4977F12391BA}" srcOrd="6" destOrd="0" parTransId="{18CDD22D-3A7E-4138-89D3-044BA7DD5469}" sibTransId="{106EDE4D-063A-42EB-BB79-CAFC4CEE4138}"/>
    <dgm:cxn modelId="{58B8F50E-5D09-470F-BB6A-0E98FD4282DC}" type="presOf" srcId="{A882B604-7C77-407D-B723-FCA8F2C053A6}" destId="{FF03A8AF-C837-4CA9-908D-FF1EA7CD7AAF}" srcOrd="1" destOrd="0" presId="urn:microsoft.com/office/officeart/2005/8/layout/hierarchy3"/>
    <dgm:cxn modelId="{2E2F951B-F19D-4212-81CC-9468EB71BA99}" srcId="{B91F2C50-C0CB-41E2-A0E5-E86386A39672}" destId="{A892A90C-B0FC-4898-AB08-C11112AA88F5}" srcOrd="1" destOrd="0" parTransId="{7A5B16ED-BB72-4592-972D-CAAEFE59403C}" sibTransId="{80338984-9E1A-4810-84EE-5D9BD7BE5C01}"/>
    <dgm:cxn modelId="{85753C1C-A5AD-48C5-ACAD-0FA2C8FF0B35}" type="presOf" srcId="{FC8BCF23-68D0-4049-8B0A-4977F12391BA}" destId="{A6D9484C-17C8-4825-952E-5A8C41AA196C}" srcOrd="0" destOrd="0" presId="urn:microsoft.com/office/officeart/2005/8/layout/hierarchy3"/>
    <dgm:cxn modelId="{AEFB081D-80C4-43D5-846A-32D99C1D32F4}" srcId="{B91F2C50-C0CB-41E2-A0E5-E86386A39672}" destId="{A882B604-7C77-407D-B723-FCA8F2C053A6}" srcOrd="2" destOrd="0" parTransId="{C248ED33-0F9A-4D98-924F-5D30B707D5CA}" sibTransId="{6D136DC5-CEEB-4E0E-9692-B389265E91BE}"/>
    <dgm:cxn modelId="{BB8BBE27-6E96-451C-BF17-201BDA0F907C}" type="presOf" srcId="{6B2CB775-4EF3-4A00-8819-04FAD78B8F1C}" destId="{5E9F9A18-08BC-49A2-A0F7-E229ECD9B504}" srcOrd="1" destOrd="0" presId="urn:microsoft.com/office/officeart/2005/8/layout/hierarchy3"/>
    <dgm:cxn modelId="{60A05B2E-5823-4D36-8901-784CE9E3FAB5}" type="presOf" srcId="{A892A90C-B0FC-4898-AB08-C11112AA88F5}" destId="{BBB37F93-F44B-4C70-83B5-464ECA01E934}" srcOrd="0" destOrd="0" presId="urn:microsoft.com/office/officeart/2005/8/layout/hierarchy3"/>
    <dgm:cxn modelId="{0BA9C12E-1EC7-4F14-9792-FD9E06885AD0}" srcId="{B91F2C50-C0CB-41E2-A0E5-E86386A39672}" destId="{8D9F380B-10EC-45DB-8E31-04C130B0FDCD}" srcOrd="7" destOrd="0" parTransId="{2402B596-1D58-4F3B-9804-A1286E757AAC}" sibTransId="{B89E850E-0B1E-49BA-90A5-903149D1DBAF}"/>
    <dgm:cxn modelId="{800CC03F-3E13-4556-9053-9E937B07C147}" type="presOf" srcId="{8D9F380B-10EC-45DB-8E31-04C130B0FDCD}" destId="{0D898731-D611-420D-8403-0AF09CD7C0D8}" srcOrd="1" destOrd="0" presId="urn:microsoft.com/office/officeart/2005/8/layout/hierarchy3"/>
    <dgm:cxn modelId="{9401BA45-230F-4E35-8BEC-FCDB1B8D47DC}" type="presOf" srcId="{B0B7776F-DE71-4420-8D58-45FAF70BA33C}" destId="{0042B3D8-0204-4975-9E0C-FCA96E930F87}" srcOrd="1" destOrd="0" presId="urn:microsoft.com/office/officeart/2005/8/layout/hierarchy3"/>
    <dgm:cxn modelId="{0A829547-ECF4-474C-A47C-6A06074024B0}" type="presOf" srcId="{D1D2BC30-DA11-4040-9611-CD5B0DE47138}" destId="{5B6F8177-C9B9-4452-A1E0-C5F3771FD88D}" srcOrd="1" destOrd="0" presId="urn:microsoft.com/office/officeart/2005/8/layout/hierarchy3"/>
    <dgm:cxn modelId="{5C483451-5771-4AEC-970A-1CDDBDC0BAB3}" type="presOf" srcId="{6B2CB775-4EF3-4A00-8819-04FAD78B8F1C}" destId="{532C07B1-58B5-4B41-A172-A20C14A13C40}" srcOrd="0" destOrd="0" presId="urn:microsoft.com/office/officeart/2005/8/layout/hierarchy3"/>
    <dgm:cxn modelId="{FD49EF52-DE90-44EF-B02E-938251C4D548}" srcId="{B91F2C50-C0CB-41E2-A0E5-E86386A39672}" destId="{D1D2BC30-DA11-4040-9611-CD5B0DE47138}" srcOrd="3" destOrd="0" parTransId="{C8655897-9DA4-4214-AED1-03C46BBF62B9}" sibTransId="{09579189-7A05-4B64-AC65-FD5BE333BD9F}"/>
    <dgm:cxn modelId="{C9B59753-1251-4BDD-98A2-74E96470E6B6}" type="presOf" srcId="{B91F2C50-C0CB-41E2-A0E5-E86386A39672}" destId="{52421052-51D6-475B-9F3D-79D1C6058A2D}" srcOrd="0" destOrd="0" presId="urn:microsoft.com/office/officeart/2005/8/layout/hierarchy3"/>
    <dgm:cxn modelId="{DD4EAF90-D3AF-41C5-8A28-70535E780E8B}" type="presOf" srcId="{FC8BCF23-68D0-4049-8B0A-4977F12391BA}" destId="{E35911F7-3C29-4086-B91C-E1BCF223AA7D}" srcOrd="1" destOrd="0" presId="urn:microsoft.com/office/officeart/2005/8/layout/hierarchy3"/>
    <dgm:cxn modelId="{CEC3A49B-06D1-4B08-88F0-B268D1FC7AA5}" srcId="{B91F2C50-C0CB-41E2-A0E5-E86386A39672}" destId="{464765B0-C550-42A0-A53E-41BEA2CD0E39}" srcOrd="4" destOrd="0" parTransId="{6FCD53C8-8363-4CEE-A94F-1F823E7ED9B2}" sibTransId="{8F964A71-0C3B-48E3-9267-F3620F73BA10}"/>
    <dgm:cxn modelId="{47C5489F-77DF-476B-8BC0-D11BF786616F}" type="presOf" srcId="{B0B7776F-DE71-4420-8D58-45FAF70BA33C}" destId="{A820964E-55D6-455F-BD4A-2BEB958379BD}" srcOrd="0" destOrd="0" presId="urn:microsoft.com/office/officeart/2005/8/layout/hierarchy3"/>
    <dgm:cxn modelId="{E7305AA2-FE95-4E82-B7A2-F3E08E952A51}" type="presOf" srcId="{8D9F380B-10EC-45DB-8E31-04C130B0FDCD}" destId="{451874AE-49F6-4319-8115-30E551107D80}" srcOrd="0" destOrd="0" presId="urn:microsoft.com/office/officeart/2005/8/layout/hierarchy3"/>
    <dgm:cxn modelId="{75B99EB2-CB7F-4C13-9E0D-31C72BCEDE74}" type="presOf" srcId="{A882B604-7C77-407D-B723-FCA8F2C053A6}" destId="{FA51FA6A-78D4-4033-87B0-6FE4B127E16B}" srcOrd="0" destOrd="0" presId="urn:microsoft.com/office/officeart/2005/8/layout/hierarchy3"/>
    <dgm:cxn modelId="{041D20BC-1AE8-49C0-A012-6A680BA8DCE3}" type="presOf" srcId="{464765B0-C550-42A0-A53E-41BEA2CD0E39}" destId="{D30E8465-74E8-4B59-84F3-514FAADECDC1}" srcOrd="1" destOrd="0" presId="urn:microsoft.com/office/officeart/2005/8/layout/hierarchy3"/>
    <dgm:cxn modelId="{F1CBE2D8-A491-41A0-BB2A-3079E8138A45}" type="presOf" srcId="{D1D2BC30-DA11-4040-9611-CD5B0DE47138}" destId="{03DE512D-EDFF-4336-8D00-34F670ADA871}" srcOrd="0" destOrd="0" presId="urn:microsoft.com/office/officeart/2005/8/layout/hierarchy3"/>
    <dgm:cxn modelId="{EBBDBDDE-67F4-4009-918B-74B75392DCC1}" type="presOf" srcId="{464765B0-C550-42A0-A53E-41BEA2CD0E39}" destId="{64FCBC1E-27C2-41A0-9883-BF539D4ED25E}" srcOrd="0" destOrd="0" presId="urn:microsoft.com/office/officeart/2005/8/layout/hierarchy3"/>
    <dgm:cxn modelId="{963467E0-C4D3-441C-91EB-74D8675B20EB}" type="presOf" srcId="{A892A90C-B0FC-4898-AB08-C11112AA88F5}" destId="{2FFFE270-6ECF-4336-BA3A-7B93AF92FCB8}" srcOrd="1" destOrd="0" presId="urn:microsoft.com/office/officeart/2005/8/layout/hierarchy3"/>
    <dgm:cxn modelId="{1D8B44E7-0C6E-4BBA-90BD-9D99BFDED9CE}" srcId="{B91F2C50-C0CB-41E2-A0E5-E86386A39672}" destId="{B0B7776F-DE71-4420-8D58-45FAF70BA33C}" srcOrd="0" destOrd="0" parTransId="{23AE2486-BF7D-4C1A-ACFF-5F06AC28FB4B}" sibTransId="{9D59F890-7DED-49C4-81CC-ADBD82029D9C}"/>
    <dgm:cxn modelId="{C4BB0CFA-24BA-4B8A-BA23-67FE36AE26F6}" srcId="{B91F2C50-C0CB-41E2-A0E5-E86386A39672}" destId="{6B2CB775-4EF3-4A00-8819-04FAD78B8F1C}" srcOrd="5" destOrd="0" parTransId="{AE2C6878-FB73-4508-A1E5-DA41B7DEE1BB}" sibTransId="{172B8114-BC99-4C39-ADF1-A5E01D16316A}"/>
    <dgm:cxn modelId="{D75CC311-2FBA-4B13-A20A-A986D1AFF8BB}" type="presParOf" srcId="{52421052-51D6-475B-9F3D-79D1C6058A2D}" destId="{1725902B-2208-4B5E-82C5-A4B2603C683E}" srcOrd="0" destOrd="0" presId="urn:microsoft.com/office/officeart/2005/8/layout/hierarchy3"/>
    <dgm:cxn modelId="{2A7E062F-8D2B-4992-B967-48BF6C5D7F62}" type="presParOf" srcId="{1725902B-2208-4B5E-82C5-A4B2603C683E}" destId="{EAD37FAF-28EF-4F5D-9CF8-72C2C7D90EC7}" srcOrd="0" destOrd="0" presId="urn:microsoft.com/office/officeart/2005/8/layout/hierarchy3"/>
    <dgm:cxn modelId="{8465930E-92FC-4BF5-9313-EF2BBACED6D0}" type="presParOf" srcId="{EAD37FAF-28EF-4F5D-9CF8-72C2C7D90EC7}" destId="{A820964E-55D6-455F-BD4A-2BEB958379BD}" srcOrd="0" destOrd="0" presId="urn:microsoft.com/office/officeart/2005/8/layout/hierarchy3"/>
    <dgm:cxn modelId="{9D28A02D-847A-43D9-BD1F-2C9E6C85CB6D}" type="presParOf" srcId="{EAD37FAF-28EF-4F5D-9CF8-72C2C7D90EC7}" destId="{0042B3D8-0204-4975-9E0C-FCA96E930F87}" srcOrd="1" destOrd="0" presId="urn:microsoft.com/office/officeart/2005/8/layout/hierarchy3"/>
    <dgm:cxn modelId="{2FC0B8E8-BBC9-4653-A818-6F221E17E77C}" type="presParOf" srcId="{1725902B-2208-4B5E-82C5-A4B2603C683E}" destId="{7F301880-AE3B-4AE4-AEC6-F7603B15BD74}" srcOrd="1" destOrd="0" presId="urn:microsoft.com/office/officeart/2005/8/layout/hierarchy3"/>
    <dgm:cxn modelId="{8FC6F9E2-3E88-431D-9836-B00519760751}" type="presParOf" srcId="{52421052-51D6-475B-9F3D-79D1C6058A2D}" destId="{98676CA0-F2DB-430D-A783-D35BE3835906}" srcOrd="1" destOrd="0" presId="urn:microsoft.com/office/officeart/2005/8/layout/hierarchy3"/>
    <dgm:cxn modelId="{F2FF855C-BB93-4BA2-9034-C173B9D34858}" type="presParOf" srcId="{98676CA0-F2DB-430D-A783-D35BE3835906}" destId="{CAE6F2B5-BBF0-40C6-B063-27FD40A8FF12}" srcOrd="0" destOrd="0" presId="urn:microsoft.com/office/officeart/2005/8/layout/hierarchy3"/>
    <dgm:cxn modelId="{7C2554F1-1C3E-4DD6-87FA-24AAD007F4DB}" type="presParOf" srcId="{CAE6F2B5-BBF0-40C6-B063-27FD40A8FF12}" destId="{BBB37F93-F44B-4C70-83B5-464ECA01E934}" srcOrd="0" destOrd="0" presId="urn:microsoft.com/office/officeart/2005/8/layout/hierarchy3"/>
    <dgm:cxn modelId="{8815752B-A984-4C47-AAF3-DEFCB03A7688}" type="presParOf" srcId="{CAE6F2B5-BBF0-40C6-B063-27FD40A8FF12}" destId="{2FFFE270-6ECF-4336-BA3A-7B93AF92FCB8}" srcOrd="1" destOrd="0" presId="urn:microsoft.com/office/officeart/2005/8/layout/hierarchy3"/>
    <dgm:cxn modelId="{7039B23B-8D07-4541-8971-12A56C05498A}" type="presParOf" srcId="{98676CA0-F2DB-430D-A783-D35BE3835906}" destId="{83C4325B-9335-4E83-909B-837D07080545}" srcOrd="1" destOrd="0" presId="urn:microsoft.com/office/officeart/2005/8/layout/hierarchy3"/>
    <dgm:cxn modelId="{7A9157F3-230D-4CF8-A443-198A95E1DC84}" type="presParOf" srcId="{52421052-51D6-475B-9F3D-79D1C6058A2D}" destId="{604FFE3E-7784-4C40-BB1B-C114BD81B97B}" srcOrd="2" destOrd="0" presId="urn:microsoft.com/office/officeart/2005/8/layout/hierarchy3"/>
    <dgm:cxn modelId="{59544E5E-6933-45E2-A7BF-57F85C4DF7AA}" type="presParOf" srcId="{604FFE3E-7784-4C40-BB1B-C114BD81B97B}" destId="{03C5237B-05B4-4BAF-B50C-4F9C392FB609}" srcOrd="0" destOrd="0" presId="urn:microsoft.com/office/officeart/2005/8/layout/hierarchy3"/>
    <dgm:cxn modelId="{EB262897-DF8B-4D85-8AB0-D4D7D9D91F9F}" type="presParOf" srcId="{03C5237B-05B4-4BAF-B50C-4F9C392FB609}" destId="{FA51FA6A-78D4-4033-87B0-6FE4B127E16B}" srcOrd="0" destOrd="0" presId="urn:microsoft.com/office/officeart/2005/8/layout/hierarchy3"/>
    <dgm:cxn modelId="{33CDFAE9-3A86-4841-8871-EED7BD4FF48A}" type="presParOf" srcId="{03C5237B-05B4-4BAF-B50C-4F9C392FB609}" destId="{FF03A8AF-C837-4CA9-908D-FF1EA7CD7AAF}" srcOrd="1" destOrd="0" presId="urn:microsoft.com/office/officeart/2005/8/layout/hierarchy3"/>
    <dgm:cxn modelId="{36F37E00-766A-44C1-8E6C-FF1143ACE039}" type="presParOf" srcId="{604FFE3E-7784-4C40-BB1B-C114BD81B97B}" destId="{B9DADCBE-E825-4B24-871A-D81322CE2AD7}" srcOrd="1" destOrd="0" presId="urn:microsoft.com/office/officeart/2005/8/layout/hierarchy3"/>
    <dgm:cxn modelId="{8281E8A1-B9D1-4702-B2F4-59B543A96C53}" type="presParOf" srcId="{52421052-51D6-475B-9F3D-79D1C6058A2D}" destId="{DF9A2FCB-61CA-4CF8-9FA4-AEF63F981F0E}" srcOrd="3" destOrd="0" presId="urn:microsoft.com/office/officeart/2005/8/layout/hierarchy3"/>
    <dgm:cxn modelId="{BA8418EB-DABC-4254-9F93-F549E126743B}" type="presParOf" srcId="{DF9A2FCB-61CA-4CF8-9FA4-AEF63F981F0E}" destId="{92D559E3-5A54-4DBE-9D23-C7C4C74498B0}" srcOrd="0" destOrd="0" presId="urn:microsoft.com/office/officeart/2005/8/layout/hierarchy3"/>
    <dgm:cxn modelId="{03483A73-AFBD-4D81-BB13-829244BAFCD8}" type="presParOf" srcId="{92D559E3-5A54-4DBE-9D23-C7C4C74498B0}" destId="{03DE512D-EDFF-4336-8D00-34F670ADA871}" srcOrd="0" destOrd="0" presId="urn:microsoft.com/office/officeart/2005/8/layout/hierarchy3"/>
    <dgm:cxn modelId="{CD40235C-9218-4183-AA91-3D5FEE073669}" type="presParOf" srcId="{92D559E3-5A54-4DBE-9D23-C7C4C74498B0}" destId="{5B6F8177-C9B9-4452-A1E0-C5F3771FD88D}" srcOrd="1" destOrd="0" presId="urn:microsoft.com/office/officeart/2005/8/layout/hierarchy3"/>
    <dgm:cxn modelId="{6A8D9465-4E9F-4756-AC35-EAB041A35685}" type="presParOf" srcId="{DF9A2FCB-61CA-4CF8-9FA4-AEF63F981F0E}" destId="{47001657-DC34-4836-A5ED-2B6D71740633}" srcOrd="1" destOrd="0" presId="urn:microsoft.com/office/officeart/2005/8/layout/hierarchy3"/>
    <dgm:cxn modelId="{D4F75C00-9A41-47C2-8703-7D53E44510AB}" type="presParOf" srcId="{52421052-51D6-475B-9F3D-79D1C6058A2D}" destId="{CF0D6422-9377-4F73-83D0-7FE6F53DFC5C}" srcOrd="4" destOrd="0" presId="urn:microsoft.com/office/officeart/2005/8/layout/hierarchy3"/>
    <dgm:cxn modelId="{FA2C138C-3E01-4065-9779-02D666C5D1BC}" type="presParOf" srcId="{CF0D6422-9377-4F73-83D0-7FE6F53DFC5C}" destId="{FBAEF7A9-8D9C-4F31-8DDD-8DC75BA968DC}" srcOrd="0" destOrd="0" presId="urn:microsoft.com/office/officeart/2005/8/layout/hierarchy3"/>
    <dgm:cxn modelId="{5007B35E-996E-43B6-8E9E-CE11DAD9F534}" type="presParOf" srcId="{FBAEF7A9-8D9C-4F31-8DDD-8DC75BA968DC}" destId="{64FCBC1E-27C2-41A0-9883-BF539D4ED25E}" srcOrd="0" destOrd="0" presId="urn:microsoft.com/office/officeart/2005/8/layout/hierarchy3"/>
    <dgm:cxn modelId="{B5F2E1B2-A7EC-4730-B7B1-4BAE57B44B77}" type="presParOf" srcId="{FBAEF7A9-8D9C-4F31-8DDD-8DC75BA968DC}" destId="{D30E8465-74E8-4B59-84F3-514FAADECDC1}" srcOrd="1" destOrd="0" presId="urn:microsoft.com/office/officeart/2005/8/layout/hierarchy3"/>
    <dgm:cxn modelId="{57321944-329D-4040-AFAD-0E2A1171A3AF}" type="presParOf" srcId="{CF0D6422-9377-4F73-83D0-7FE6F53DFC5C}" destId="{346DEE4E-76CE-44C9-A4B1-8FE4BCC605C8}" srcOrd="1" destOrd="0" presId="urn:microsoft.com/office/officeart/2005/8/layout/hierarchy3"/>
    <dgm:cxn modelId="{D429BE40-A0DE-4B63-8AB1-C8626B50AEAC}" type="presParOf" srcId="{52421052-51D6-475B-9F3D-79D1C6058A2D}" destId="{41035E79-A5F6-4872-91F2-ED6C9B381521}" srcOrd="5" destOrd="0" presId="urn:microsoft.com/office/officeart/2005/8/layout/hierarchy3"/>
    <dgm:cxn modelId="{2380BDF1-2A9C-41E8-9184-49440E39CE30}" type="presParOf" srcId="{41035E79-A5F6-4872-91F2-ED6C9B381521}" destId="{1EA5824A-32A1-4DD2-846D-BD0E90C3DFE3}" srcOrd="0" destOrd="0" presId="urn:microsoft.com/office/officeart/2005/8/layout/hierarchy3"/>
    <dgm:cxn modelId="{C8C0816D-F835-41E7-AB43-930F7C27B740}" type="presParOf" srcId="{1EA5824A-32A1-4DD2-846D-BD0E90C3DFE3}" destId="{532C07B1-58B5-4B41-A172-A20C14A13C40}" srcOrd="0" destOrd="0" presId="urn:microsoft.com/office/officeart/2005/8/layout/hierarchy3"/>
    <dgm:cxn modelId="{B4DA7C35-B160-4090-8D77-0B6C2776818A}" type="presParOf" srcId="{1EA5824A-32A1-4DD2-846D-BD0E90C3DFE3}" destId="{5E9F9A18-08BC-49A2-A0F7-E229ECD9B504}" srcOrd="1" destOrd="0" presId="urn:microsoft.com/office/officeart/2005/8/layout/hierarchy3"/>
    <dgm:cxn modelId="{67AB6C67-79B3-4726-9D5B-E799976C95F5}" type="presParOf" srcId="{41035E79-A5F6-4872-91F2-ED6C9B381521}" destId="{96DDF25E-0559-4983-A939-8E47119A53AB}" srcOrd="1" destOrd="0" presId="urn:microsoft.com/office/officeart/2005/8/layout/hierarchy3"/>
    <dgm:cxn modelId="{F052B0B5-BA7E-4358-948D-7D18EB603D16}" type="presParOf" srcId="{52421052-51D6-475B-9F3D-79D1C6058A2D}" destId="{5361C8B7-2E09-4E40-AE0B-DF1983401C7F}" srcOrd="6" destOrd="0" presId="urn:microsoft.com/office/officeart/2005/8/layout/hierarchy3"/>
    <dgm:cxn modelId="{CE40B3A0-8993-4B21-8C78-1B82A76D168D}" type="presParOf" srcId="{5361C8B7-2E09-4E40-AE0B-DF1983401C7F}" destId="{5C988B2B-219B-439B-AE4E-20DEF2FBBEC8}" srcOrd="0" destOrd="0" presId="urn:microsoft.com/office/officeart/2005/8/layout/hierarchy3"/>
    <dgm:cxn modelId="{3E527DCB-65C0-4185-A561-C7AEA9354279}" type="presParOf" srcId="{5C988B2B-219B-439B-AE4E-20DEF2FBBEC8}" destId="{A6D9484C-17C8-4825-952E-5A8C41AA196C}" srcOrd="0" destOrd="0" presId="urn:microsoft.com/office/officeart/2005/8/layout/hierarchy3"/>
    <dgm:cxn modelId="{89D64788-2894-4A18-ADE1-521FC8B1FAEA}" type="presParOf" srcId="{5C988B2B-219B-439B-AE4E-20DEF2FBBEC8}" destId="{E35911F7-3C29-4086-B91C-E1BCF223AA7D}" srcOrd="1" destOrd="0" presId="urn:microsoft.com/office/officeart/2005/8/layout/hierarchy3"/>
    <dgm:cxn modelId="{BC6354AC-D0C0-414D-A89E-7FF8BF827D56}" type="presParOf" srcId="{5361C8B7-2E09-4E40-AE0B-DF1983401C7F}" destId="{9C2A7CAA-162F-4145-AB0A-7D9732A7209F}" srcOrd="1" destOrd="0" presId="urn:microsoft.com/office/officeart/2005/8/layout/hierarchy3"/>
    <dgm:cxn modelId="{1861FB22-8E3C-42CE-BED8-80A9ADB7C91A}" type="presParOf" srcId="{52421052-51D6-475B-9F3D-79D1C6058A2D}" destId="{4E954E9E-CBA2-4EC7-A348-0EA3F077C7CC}" srcOrd="7" destOrd="0" presId="urn:microsoft.com/office/officeart/2005/8/layout/hierarchy3"/>
    <dgm:cxn modelId="{B46FB10A-B800-4E54-A79C-7F3A89FD467C}" type="presParOf" srcId="{4E954E9E-CBA2-4EC7-A348-0EA3F077C7CC}" destId="{8219B5A3-3604-4ECE-B184-890D03435AF2}" srcOrd="0" destOrd="0" presId="urn:microsoft.com/office/officeart/2005/8/layout/hierarchy3"/>
    <dgm:cxn modelId="{ADA750AA-DC95-4A4E-A399-30FECFC4FF7E}" type="presParOf" srcId="{8219B5A3-3604-4ECE-B184-890D03435AF2}" destId="{451874AE-49F6-4319-8115-30E551107D80}" srcOrd="0" destOrd="0" presId="urn:microsoft.com/office/officeart/2005/8/layout/hierarchy3"/>
    <dgm:cxn modelId="{97248DB5-37F9-4E26-9C7F-A0B791633594}" type="presParOf" srcId="{8219B5A3-3604-4ECE-B184-890D03435AF2}" destId="{0D898731-D611-420D-8403-0AF09CD7C0D8}" srcOrd="1" destOrd="0" presId="urn:microsoft.com/office/officeart/2005/8/layout/hierarchy3"/>
    <dgm:cxn modelId="{A06F31F3-93B3-451A-99C5-DDF4AE99DABE}" type="presParOf" srcId="{4E954E9E-CBA2-4EC7-A348-0EA3F077C7CC}" destId="{054A5A14-7EE7-4D7A-9D73-C7CD3574875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cycle2" loCatId="cycle" qsTypeId="urn:microsoft.com/office/officeart/2005/8/quickstyle/simple5" qsCatId="simple" csTypeId="urn:microsoft.com/office/officeart/2005/8/colors/accent3_2" csCatId="accent3" phldr="1"/>
      <dgm:spPr/>
    </dgm:pt>
    <dgm:pt modelId="{4AF52931-E4CA-4429-AACB-B8747CDB2409}">
      <dgm:prSet phldrT="[Text]"/>
      <dgm:spPr>
        <a:solidFill>
          <a:srgbClr val="990000"/>
        </a:solidFill>
      </dgm:spPr>
      <dgm:t>
        <a:bodyPr/>
        <a:lstStyle/>
        <a:p>
          <a:pPr>
            <a:defRPr cap="all"/>
          </a:pPr>
          <a:r>
            <a:rPr lang="en-US" b="1" dirty="0"/>
            <a:t>mom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 sz="1800" b="1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 b="1"/>
        </a:p>
      </dgm:t>
    </dgm:pt>
    <dgm:pt modelId="{81BEB84D-9A77-49C6-9301-B3359FCAC75F}">
      <dgm:prSet phldrT="[Text]"/>
      <dgm:spPr>
        <a:solidFill>
          <a:srgbClr val="C00000"/>
        </a:solidFill>
      </dgm:spPr>
      <dgm:t>
        <a:bodyPr/>
        <a:lstStyle/>
        <a:p>
          <a:pPr>
            <a:defRPr cap="all"/>
          </a:pPr>
          <a:r>
            <a:rPr lang="en-US" b="1" dirty="0"/>
            <a:t>You!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 sz="1800" b="1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 b="1"/>
        </a:p>
      </dgm:t>
    </dgm:pt>
    <dgm:pt modelId="{BFF9359E-E9B1-4B73-BACC-2C7988765B16}">
      <dgm:prSet phldrT="[Text]"/>
      <dgm:spPr>
        <a:solidFill>
          <a:srgbClr val="FF3300"/>
        </a:solidFill>
      </dgm:spPr>
      <dgm:t>
        <a:bodyPr/>
        <a:lstStyle/>
        <a:p>
          <a:pPr>
            <a:defRPr cap="all"/>
          </a:pPr>
          <a:r>
            <a:rPr lang="en-US" b="1" dirty="0"/>
            <a:t>Dad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 sz="1800" b="1"/>
        </a:p>
      </dgm:t>
    </dgm:pt>
    <dgm:pt modelId="{1CEF1965-C516-4C44-BAE3-2FA3F5116930}" type="sibTrans" cxnId="{516EC545-1971-48B3-978C-4756FCDCCFD9}">
      <dgm:prSet/>
      <dgm:spPr>
        <a:noFill/>
      </dgm:spPr>
      <dgm:t>
        <a:bodyPr/>
        <a:lstStyle/>
        <a:p>
          <a:endParaRPr lang="en-US" b="1"/>
        </a:p>
      </dgm:t>
    </dgm:pt>
    <dgm:pt modelId="{E7EDCFAD-1E03-475E-A50D-9F551334DF54}" type="pres">
      <dgm:prSet presAssocID="{C7720856-93F0-4CC7-B7FD-2466914A11D4}" presName="cycle" presStyleCnt="0">
        <dgm:presLayoutVars>
          <dgm:dir/>
          <dgm:resizeHandles val="exact"/>
        </dgm:presLayoutVars>
      </dgm:prSet>
      <dgm:spPr/>
    </dgm:pt>
    <dgm:pt modelId="{E7E7A334-229F-4B01-B175-71A0407D9AA9}" type="pres">
      <dgm:prSet presAssocID="{4AF52931-E4CA-4429-AACB-B8747CDB2409}" presName="node" presStyleLbl="node1" presStyleIdx="0" presStyleCnt="3">
        <dgm:presLayoutVars>
          <dgm:bulletEnabled val="1"/>
        </dgm:presLayoutVars>
      </dgm:prSet>
      <dgm:spPr/>
    </dgm:pt>
    <dgm:pt modelId="{696FA5D3-9828-4550-8947-C39561C4BE79}" type="pres">
      <dgm:prSet presAssocID="{D86AF01C-9CBC-41F8-9354-48CD82BDFDC9}" presName="sibTrans" presStyleLbl="sibTrans2D1" presStyleIdx="0" presStyleCnt="3" custAng="1800000" custLinFactX="-168352" custLinFactNeighborX="-200000" custLinFactNeighborY="-30134"/>
      <dgm:spPr>
        <a:prstGeom prst="mathPlus">
          <a:avLst/>
        </a:prstGeom>
      </dgm:spPr>
    </dgm:pt>
    <dgm:pt modelId="{DD1D56C8-04C2-4ACA-99AE-6B8F433B743B}" type="pres">
      <dgm:prSet presAssocID="{D86AF01C-9CBC-41F8-9354-48CD82BDFDC9}" presName="connectorText" presStyleLbl="sibTrans2D1" presStyleIdx="0" presStyleCnt="3"/>
      <dgm:spPr/>
    </dgm:pt>
    <dgm:pt modelId="{EB3EEC28-C0A9-4D53-ACC5-8052B3CF9623}" type="pres">
      <dgm:prSet presAssocID="{81BEB84D-9A77-49C6-9301-B3359FCAC75F}" presName="node" presStyleLbl="node1" presStyleIdx="1" presStyleCnt="3">
        <dgm:presLayoutVars>
          <dgm:bulletEnabled val="1"/>
        </dgm:presLayoutVars>
      </dgm:prSet>
      <dgm:spPr/>
    </dgm:pt>
    <dgm:pt modelId="{10A3804F-AF26-4647-AEFE-99FA8EC7D4C7}" type="pres">
      <dgm:prSet presAssocID="{5D260F18-25D2-4074-87F1-7E78DDA61C58}" presName="sibTrans" presStyleLbl="sibTrans2D1" presStyleIdx="1" presStyleCnt="3"/>
      <dgm:spPr>
        <a:prstGeom prst="mathEqual">
          <a:avLst/>
        </a:prstGeom>
      </dgm:spPr>
    </dgm:pt>
    <dgm:pt modelId="{2D73CF1C-86FA-4573-A21A-98C46E4D3BFB}" type="pres">
      <dgm:prSet presAssocID="{5D260F18-25D2-4074-87F1-7E78DDA61C58}" presName="connectorText" presStyleLbl="sibTrans2D1" presStyleIdx="1" presStyleCnt="3"/>
      <dgm:spPr/>
    </dgm:pt>
    <dgm:pt modelId="{9EA71D18-1425-4D1B-BC33-0FFEDEDA43E9}" type="pres">
      <dgm:prSet presAssocID="{BFF9359E-E9B1-4B73-BACC-2C7988765B16}" presName="node" presStyleLbl="node1" presStyleIdx="2" presStyleCnt="3">
        <dgm:presLayoutVars>
          <dgm:bulletEnabled val="1"/>
        </dgm:presLayoutVars>
      </dgm:prSet>
      <dgm:spPr/>
    </dgm:pt>
    <dgm:pt modelId="{4B26974F-A706-426A-BE54-9A932D9526C0}" type="pres">
      <dgm:prSet presAssocID="{1CEF1965-C516-4C44-BAE3-2FA3F5116930}" presName="sibTrans" presStyleLbl="sibTrans2D1" presStyleIdx="2" presStyleCnt="3"/>
      <dgm:spPr/>
    </dgm:pt>
    <dgm:pt modelId="{B124A873-66E8-4EDC-84E9-B2D88C5FB5CB}" type="pres">
      <dgm:prSet presAssocID="{1CEF1965-C516-4C44-BAE3-2FA3F5116930}" presName="connectorText" presStyleLbl="sibTrans2D1" presStyleIdx="2" presStyleCnt="3"/>
      <dgm:spPr/>
    </dgm:pt>
  </dgm:ptLst>
  <dgm:cxnLst>
    <dgm:cxn modelId="{B9E8CC1B-0F65-44A1-B548-6503955E30CF}" type="presOf" srcId="{5D260F18-25D2-4074-87F1-7E78DDA61C58}" destId="{10A3804F-AF26-4647-AEFE-99FA8EC7D4C7}" srcOrd="0" destOrd="0" presId="urn:microsoft.com/office/officeart/2005/8/layout/cycle2"/>
    <dgm:cxn modelId="{3DDF595B-3743-428F-849E-13E59B1A79C1}" type="presOf" srcId="{1CEF1965-C516-4C44-BAE3-2FA3F5116930}" destId="{B124A873-66E8-4EDC-84E9-B2D88C5FB5CB}" srcOrd="1" destOrd="0" presId="urn:microsoft.com/office/officeart/2005/8/layout/cycle2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DFB15C50-5597-491D-996E-8CBD733D644A}" type="presOf" srcId="{D86AF01C-9CBC-41F8-9354-48CD82BDFDC9}" destId="{696FA5D3-9828-4550-8947-C39561C4BE79}" srcOrd="0" destOrd="0" presId="urn:microsoft.com/office/officeart/2005/8/layout/cycle2"/>
    <dgm:cxn modelId="{1D934895-18C3-451C-96D1-55F2896E03DA}" type="presOf" srcId="{D86AF01C-9CBC-41F8-9354-48CD82BDFDC9}" destId="{DD1D56C8-04C2-4ACA-99AE-6B8F433B743B}" srcOrd="1" destOrd="0" presId="urn:microsoft.com/office/officeart/2005/8/layout/cycle2"/>
    <dgm:cxn modelId="{B23E4099-BD3C-4408-B3B0-D07111E7BD5E}" type="presOf" srcId="{C7720856-93F0-4CC7-B7FD-2466914A11D4}" destId="{E7EDCFAD-1E03-475E-A50D-9F551334DF54}" srcOrd="0" destOrd="0" presId="urn:microsoft.com/office/officeart/2005/8/layout/cycle2"/>
    <dgm:cxn modelId="{53A1329A-2DBF-4435-B34A-771930D4A00B}" type="presOf" srcId="{4AF52931-E4CA-4429-AACB-B8747CDB2409}" destId="{E7E7A334-229F-4B01-B175-71A0407D9AA9}" srcOrd="0" destOrd="0" presId="urn:microsoft.com/office/officeart/2005/8/layout/cycle2"/>
    <dgm:cxn modelId="{BCB0ADA4-CC71-41D2-B94F-D08B4B59333A}" type="presOf" srcId="{BFF9359E-E9B1-4B73-BACC-2C7988765B16}" destId="{9EA71D18-1425-4D1B-BC33-0FFEDEDA43E9}" srcOrd="0" destOrd="0" presId="urn:microsoft.com/office/officeart/2005/8/layout/cycle2"/>
    <dgm:cxn modelId="{95E495B7-F9FD-4835-BE16-44B580C93D2D}" type="presOf" srcId="{1CEF1965-C516-4C44-BAE3-2FA3F5116930}" destId="{4B26974F-A706-426A-BE54-9A932D9526C0}" srcOrd="0" destOrd="0" presId="urn:microsoft.com/office/officeart/2005/8/layout/cycle2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492129D0-5AD4-4AFC-A9A1-0F20551E075A}" type="presOf" srcId="{5D260F18-25D2-4074-87F1-7E78DDA61C58}" destId="{2D73CF1C-86FA-4573-A21A-98C46E4D3BFB}" srcOrd="1" destOrd="0" presId="urn:microsoft.com/office/officeart/2005/8/layout/cycle2"/>
    <dgm:cxn modelId="{2A5DD7E7-7AC6-45D1-B9DF-86567509538F}" type="presOf" srcId="{81BEB84D-9A77-49C6-9301-B3359FCAC75F}" destId="{EB3EEC28-C0A9-4D53-ACC5-8052B3CF9623}" srcOrd="0" destOrd="0" presId="urn:microsoft.com/office/officeart/2005/8/layout/cycle2"/>
    <dgm:cxn modelId="{70E20EE8-362E-4406-825F-12301E4A399A}" type="presParOf" srcId="{E7EDCFAD-1E03-475E-A50D-9F551334DF54}" destId="{E7E7A334-229F-4B01-B175-71A0407D9AA9}" srcOrd="0" destOrd="0" presId="urn:microsoft.com/office/officeart/2005/8/layout/cycle2"/>
    <dgm:cxn modelId="{05C621CE-C1CD-4030-B76C-9EE4490D7495}" type="presParOf" srcId="{E7EDCFAD-1E03-475E-A50D-9F551334DF54}" destId="{696FA5D3-9828-4550-8947-C39561C4BE79}" srcOrd="1" destOrd="0" presId="urn:microsoft.com/office/officeart/2005/8/layout/cycle2"/>
    <dgm:cxn modelId="{4E4C0508-3670-4F8A-AA26-F3FBED3A9E5E}" type="presParOf" srcId="{696FA5D3-9828-4550-8947-C39561C4BE79}" destId="{DD1D56C8-04C2-4ACA-99AE-6B8F433B743B}" srcOrd="0" destOrd="0" presId="urn:microsoft.com/office/officeart/2005/8/layout/cycle2"/>
    <dgm:cxn modelId="{8933A0D6-F7EE-4DE2-909B-590635885DD9}" type="presParOf" srcId="{E7EDCFAD-1E03-475E-A50D-9F551334DF54}" destId="{EB3EEC28-C0A9-4D53-ACC5-8052B3CF9623}" srcOrd="2" destOrd="0" presId="urn:microsoft.com/office/officeart/2005/8/layout/cycle2"/>
    <dgm:cxn modelId="{4B969AAC-B058-45C6-835B-FADF412C66A2}" type="presParOf" srcId="{E7EDCFAD-1E03-475E-A50D-9F551334DF54}" destId="{10A3804F-AF26-4647-AEFE-99FA8EC7D4C7}" srcOrd="3" destOrd="0" presId="urn:microsoft.com/office/officeart/2005/8/layout/cycle2"/>
    <dgm:cxn modelId="{542B9104-DB53-4F8E-B482-EE0922099D77}" type="presParOf" srcId="{10A3804F-AF26-4647-AEFE-99FA8EC7D4C7}" destId="{2D73CF1C-86FA-4573-A21A-98C46E4D3BFB}" srcOrd="0" destOrd="0" presId="urn:microsoft.com/office/officeart/2005/8/layout/cycle2"/>
    <dgm:cxn modelId="{EFD5DC49-9283-4343-91C1-AC4C2B5D04BE}" type="presParOf" srcId="{E7EDCFAD-1E03-475E-A50D-9F551334DF54}" destId="{9EA71D18-1425-4D1B-BC33-0FFEDEDA43E9}" srcOrd="4" destOrd="0" presId="urn:microsoft.com/office/officeart/2005/8/layout/cycle2"/>
    <dgm:cxn modelId="{079A55EE-209F-429D-ADD6-102FF53582AB}" type="presParOf" srcId="{E7EDCFAD-1E03-475E-A50D-9F551334DF54}" destId="{4B26974F-A706-426A-BE54-9A932D9526C0}" srcOrd="5" destOrd="0" presId="urn:microsoft.com/office/officeart/2005/8/layout/cycle2"/>
    <dgm:cxn modelId="{D3E9EAC7-F55E-4258-8EAC-48838D9F6D62}" type="presParOf" srcId="{4B26974F-A706-426A-BE54-9A932D9526C0}" destId="{B124A873-66E8-4EDC-84E9-B2D88C5FB5C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BF959D-0CBE-4726-A6FA-916DCCDFD1A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32A39A-B2E8-4B52-A74C-8B25FBBF618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 can cause a severe, life-threatening reaction.</a:t>
          </a:r>
        </a:p>
      </dgm:t>
    </dgm:pt>
    <dgm:pt modelId="{6AA7D642-D548-43C3-A453-09F4104EDE1B}" type="parTrans" cxnId="{1F5CB412-5AA3-423E-98AC-97FF92734D2D}">
      <dgm:prSet/>
      <dgm:spPr/>
      <dgm:t>
        <a:bodyPr/>
        <a:lstStyle/>
        <a:p>
          <a:endParaRPr lang="en-US"/>
        </a:p>
      </dgm:t>
    </dgm:pt>
    <dgm:pt modelId="{8C74DF32-C56E-4392-8011-A79C544CA14F}" type="sibTrans" cxnId="{1F5CB412-5AA3-423E-98AC-97FF92734D2D}">
      <dgm:prSet/>
      <dgm:spPr/>
      <dgm:t>
        <a:bodyPr/>
        <a:lstStyle/>
        <a:p>
          <a:endParaRPr lang="en-US"/>
        </a:p>
      </dgm:t>
    </dgm:pt>
    <dgm:pt modelId="{9B426AE3-5701-4A1B-B55F-3F3A4D379BE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Your immune system reacts as if those donor cells are foreign invaders and will attack them.</a:t>
          </a:r>
        </a:p>
      </dgm:t>
    </dgm:pt>
    <dgm:pt modelId="{35006B02-E624-4A59-B4EB-8C54058888FB}" type="parTrans" cxnId="{19CF82F3-B663-4B16-B7D9-72EDA6434264}">
      <dgm:prSet/>
      <dgm:spPr/>
      <dgm:t>
        <a:bodyPr/>
        <a:lstStyle/>
        <a:p>
          <a:endParaRPr lang="en-US"/>
        </a:p>
      </dgm:t>
    </dgm:pt>
    <dgm:pt modelId="{DC091799-C3BC-4C5A-B80F-1DD436385B4B}" type="sibTrans" cxnId="{19CF82F3-B663-4B16-B7D9-72EDA6434264}">
      <dgm:prSet/>
      <dgm:spPr/>
      <dgm:t>
        <a:bodyPr/>
        <a:lstStyle/>
        <a:p>
          <a:endParaRPr lang="en-US"/>
        </a:p>
      </dgm:t>
    </dgm:pt>
    <dgm:pt modelId="{40293789-D294-433D-8545-AC34E1500E1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The donated blood turns useless in a person's body and can launch a massive immune system and clotting response that can result in:</a:t>
          </a:r>
        </a:p>
      </dgm:t>
    </dgm:pt>
    <dgm:pt modelId="{CA736BEF-978D-4D0A-8141-D8F2DD6D7DB0}" type="parTrans" cxnId="{CD1E96A8-1FDE-401E-9418-CDC2DCB4BF71}">
      <dgm:prSet/>
      <dgm:spPr/>
      <dgm:t>
        <a:bodyPr/>
        <a:lstStyle/>
        <a:p>
          <a:endParaRPr lang="en-US"/>
        </a:p>
      </dgm:t>
    </dgm:pt>
    <dgm:pt modelId="{412D08BC-7966-475E-B919-AD753FB3AE5E}" type="sibTrans" cxnId="{CD1E96A8-1FDE-401E-9418-CDC2DCB4BF71}">
      <dgm:prSet/>
      <dgm:spPr/>
      <dgm:t>
        <a:bodyPr/>
        <a:lstStyle/>
        <a:p>
          <a:endParaRPr lang="en-US"/>
        </a:p>
      </dgm:t>
    </dgm:pt>
    <dgm:pt modelId="{9851CAC1-F330-4A86-99AB-2B709DB7072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-Shock</a:t>
          </a:r>
        </a:p>
      </dgm:t>
    </dgm:pt>
    <dgm:pt modelId="{0B212F19-70D5-4713-B91E-B7C0C4C4EF1D}" type="parTrans" cxnId="{0B05B1D0-006D-4ED1-A01E-0708D9DCC9DD}">
      <dgm:prSet/>
      <dgm:spPr/>
      <dgm:t>
        <a:bodyPr/>
        <a:lstStyle/>
        <a:p>
          <a:endParaRPr lang="en-US"/>
        </a:p>
      </dgm:t>
    </dgm:pt>
    <dgm:pt modelId="{BDB25AD5-2454-4A1A-833D-838F31CF94A7}" type="sibTrans" cxnId="{0B05B1D0-006D-4ED1-A01E-0708D9DCC9DD}">
      <dgm:prSet/>
      <dgm:spPr/>
      <dgm:t>
        <a:bodyPr/>
        <a:lstStyle/>
        <a:p>
          <a:endParaRPr lang="en-US"/>
        </a:p>
      </dgm:t>
    </dgm:pt>
    <dgm:pt modelId="{B5F57494-B5A4-4E26-A7B9-CF9D67410DF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-Kidney failure</a:t>
          </a:r>
        </a:p>
      </dgm:t>
    </dgm:pt>
    <dgm:pt modelId="{A68BDF80-DDF4-46B2-B2D0-02B0F2A37C28}" type="parTrans" cxnId="{2A5F05DA-BAC3-4A1F-AA6B-149423B0CD46}">
      <dgm:prSet/>
      <dgm:spPr/>
      <dgm:t>
        <a:bodyPr/>
        <a:lstStyle/>
        <a:p>
          <a:endParaRPr lang="en-US"/>
        </a:p>
      </dgm:t>
    </dgm:pt>
    <dgm:pt modelId="{ED715777-1D2F-4092-BDCE-120BA69FCD9D}" type="sibTrans" cxnId="{2A5F05DA-BAC3-4A1F-AA6B-149423B0CD46}">
      <dgm:prSet/>
      <dgm:spPr/>
      <dgm:t>
        <a:bodyPr/>
        <a:lstStyle/>
        <a:p>
          <a:endParaRPr lang="en-US"/>
        </a:p>
      </dgm:t>
    </dgm:pt>
    <dgm:pt modelId="{436909FB-D019-454D-A955-FE0885028B5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-Circulatory collapse</a:t>
          </a:r>
        </a:p>
      </dgm:t>
    </dgm:pt>
    <dgm:pt modelId="{650B3D25-1235-4FA0-99F3-D22301EE0ED4}" type="parTrans" cxnId="{FA2D8319-361D-4353-A43D-A6DAA5C212EC}">
      <dgm:prSet/>
      <dgm:spPr/>
      <dgm:t>
        <a:bodyPr/>
        <a:lstStyle/>
        <a:p>
          <a:endParaRPr lang="en-US"/>
        </a:p>
      </dgm:t>
    </dgm:pt>
    <dgm:pt modelId="{6F8BC695-245F-4420-B6A5-67B5772FFD63}" type="sibTrans" cxnId="{FA2D8319-361D-4353-A43D-A6DAA5C212EC}">
      <dgm:prSet/>
      <dgm:spPr/>
      <dgm:t>
        <a:bodyPr/>
        <a:lstStyle/>
        <a:p>
          <a:endParaRPr lang="en-US"/>
        </a:p>
      </dgm:t>
    </dgm:pt>
    <dgm:pt modelId="{C19A985B-88C2-415D-9784-2AE10169D5F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-Death </a:t>
          </a:r>
        </a:p>
      </dgm:t>
    </dgm:pt>
    <dgm:pt modelId="{96371C55-B0C4-4275-8C50-B7453D133F00}" type="parTrans" cxnId="{8FF1E509-7880-48AE-A667-B18970011CCD}">
      <dgm:prSet/>
      <dgm:spPr/>
      <dgm:t>
        <a:bodyPr/>
        <a:lstStyle/>
        <a:p>
          <a:endParaRPr lang="en-US"/>
        </a:p>
      </dgm:t>
    </dgm:pt>
    <dgm:pt modelId="{B4A4364F-4A05-46C6-8223-AA9BAA90AF96}" type="sibTrans" cxnId="{8FF1E509-7880-48AE-A667-B18970011CCD}">
      <dgm:prSet/>
      <dgm:spPr/>
      <dgm:t>
        <a:bodyPr/>
        <a:lstStyle/>
        <a:p>
          <a:endParaRPr lang="en-US"/>
        </a:p>
      </dgm:t>
    </dgm:pt>
    <dgm:pt modelId="{5A1EE531-4397-49E1-A537-702D92350485}" type="pres">
      <dgm:prSet presAssocID="{52BF959D-0CBE-4726-A6FA-916DCCDFD1AC}" presName="root" presStyleCnt="0">
        <dgm:presLayoutVars>
          <dgm:dir/>
          <dgm:resizeHandles val="exact"/>
        </dgm:presLayoutVars>
      </dgm:prSet>
      <dgm:spPr/>
    </dgm:pt>
    <dgm:pt modelId="{63BCE37E-DF66-4FB6-A40B-36C3422097AD}" type="pres">
      <dgm:prSet presAssocID="{6F32A39A-B2E8-4B52-A74C-8B25FBBF618F}" presName="compNode" presStyleCnt="0"/>
      <dgm:spPr/>
    </dgm:pt>
    <dgm:pt modelId="{3CF1BB06-25B0-424D-B5DE-7ADDCD3BD699}" type="pres">
      <dgm:prSet presAssocID="{6F32A39A-B2E8-4B52-A74C-8B25FBBF618F}" presName="bgRect" presStyleLbl="bgShp" presStyleIdx="0" presStyleCnt="3"/>
      <dgm:spPr>
        <a:solidFill>
          <a:srgbClr val="CC3300"/>
        </a:solidFill>
      </dgm:spPr>
    </dgm:pt>
    <dgm:pt modelId="{DB18E4FF-3169-4BD7-A099-1A90F37EA8FB}" type="pres">
      <dgm:prSet presAssocID="{6F32A39A-B2E8-4B52-A74C-8B25FBBF618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"/>
        </a:ext>
      </dgm:extLst>
    </dgm:pt>
    <dgm:pt modelId="{3264BC81-03D1-4F99-A40B-2D247391CB69}" type="pres">
      <dgm:prSet presAssocID="{6F32A39A-B2E8-4B52-A74C-8B25FBBF618F}" presName="spaceRect" presStyleCnt="0"/>
      <dgm:spPr/>
    </dgm:pt>
    <dgm:pt modelId="{3178BFD2-AC11-45FC-84C6-845B838F44CB}" type="pres">
      <dgm:prSet presAssocID="{6F32A39A-B2E8-4B52-A74C-8B25FBBF618F}" presName="parTx" presStyleLbl="revTx" presStyleIdx="0" presStyleCnt="4">
        <dgm:presLayoutVars>
          <dgm:chMax val="0"/>
          <dgm:chPref val="0"/>
        </dgm:presLayoutVars>
      </dgm:prSet>
      <dgm:spPr/>
    </dgm:pt>
    <dgm:pt modelId="{3B88BE59-E755-4DE4-90B5-0197215B9364}" type="pres">
      <dgm:prSet presAssocID="{8C74DF32-C56E-4392-8011-A79C544CA14F}" presName="sibTrans" presStyleCnt="0"/>
      <dgm:spPr/>
    </dgm:pt>
    <dgm:pt modelId="{30CF2A33-4A75-40E2-AC40-9B454673EADD}" type="pres">
      <dgm:prSet presAssocID="{9B426AE3-5701-4A1B-B55F-3F3A4D379BE4}" presName="compNode" presStyleCnt="0"/>
      <dgm:spPr/>
    </dgm:pt>
    <dgm:pt modelId="{BDD76950-7901-4A6B-9EFC-CBF0D3B1C7B2}" type="pres">
      <dgm:prSet presAssocID="{9B426AE3-5701-4A1B-B55F-3F3A4D379BE4}" presName="bgRect" presStyleLbl="bgShp" presStyleIdx="1" presStyleCnt="3"/>
      <dgm:spPr>
        <a:solidFill>
          <a:srgbClr val="990000"/>
        </a:solidFill>
      </dgm:spPr>
    </dgm:pt>
    <dgm:pt modelId="{00B6DCA6-E43D-4C91-9CD9-7CDE5E0CFCD8}" type="pres">
      <dgm:prSet presAssocID="{9B426AE3-5701-4A1B-B55F-3F3A4D379BE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2CBB957-21D6-463F-917A-08299C4512BB}" type="pres">
      <dgm:prSet presAssocID="{9B426AE3-5701-4A1B-B55F-3F3A4D379BE4}" presName="spaceRect" presStyleCnt="0"/>
      <dgm:spPr/>
    </dgm:pt>
    <dgm:pt modelId="{5704A76D-34F2-409B-8A06-177FBCB4F799}" type="pres">
      <dgm:prSet presAssocID="{9B426AE3-5701-4A1B-B55F-3F3A4D379BE4}" presName="parTx" presStyleLbl="revTx" presStyleIdx="1" presStyleCnt="4">
        <dgm:presLayoutVars>
          <dgm:chMax val="0"/>
          <dgm:chPref val="0"/>
        </dgm:presLayoutVars>
      </dgm:prSet>
      <dgm:spPr/>
    </dgm:pt>
    <dgm:pt modelId="{3293C048-2052-41BB-8CB2-92DE0041CD31}" type="pres">
      <dgm:prSet presAssocID="{DC091799-C3BC-4C5A-B80F-1DD436385B4B}" presName="sibTrans" presStyleCnt="0"/>
      <dgm:spPr/>
    </dgm:pt>
    <dgm:pt modelId="{83BA9DCF-76C4-419C-91A5-94517F704E81}" type="pres">
      <dgm:prSet presAssocID="{40293789-D294-433D-8545-AC34E1500E18}" presName="compNode" presStyleCnt="0"/>
      <dgm:spPr/>
    </dgm:pt>
    <dgm:pt modelId="{3C49D61A-76FD-4AC3-B151-602AFC15AB05}" type="pres">
      <dgm:prSet presAssocID="{40293789-D294-433D-8545-AC34E1500E18}" presName="bgRect" presStyleLbl="bgShp" presStyleIdx="2" presStyleCnt="3"/>
      <dgm:spPr>
        <a:solidFill>
          <a:srgbClr val="CC0000"/>
        </a:solidFill>
      </dgm:spPr>
    </dgm:pt>
    <dgm:pt modelId="{8D164A7A-4408-4CA7-90C5-6F244C96C575}" type="pres">
      <dgm:prSet presAssocID="{40293789-D294-433D-8545-AC34E1500E1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DF6BD8B9-1FF0-4421-AEB4-54469BCB059E}" type="pres">
      <dgm:prSet presAssocID="{40293789-D294-433D-8545-AC34E1500E18}" presName="spaceRect" presStyleCnt="0"/>
      <dgm:spPr/>
    </dgm:pt>
    <dgm:pt modelId="{6B4038E2-8DFB-46B7-BD6E-436CE8A8C12E}" type="pres">
      <dgm:prSet presAssocID="{40293789-D294-433D-8545-AC34E1500E18}" presName="parTx" presStyleLbl="revTx" presStyleIdx="2" presStyleCnt="4">
        <dgm:presLayoutVars>
          <dgm:chMax val="0"/>
          <dgm:chPref val="0"/>
        </dgm:presLayoutVars>
      </dgm:prSet>
      <dgm:spPr/>
    </dgm:pt>
    <dgm:pt modelId="{1069B212-CAAD-47BB-98F5-7572867A18DD}" type="pres">
      <dgm:prSet presAssocID="{40293789-D294-433D-8545-AC34E1500E18}" presName="desTx" presStyleLbl="revTx" presStyleIdx="3" presStyleCnt="4">
        <dgm:presLayoutVars/>
      </dgm:prSet>
      <dgm:spPr/>
    </dgm:pt>
  </dgm:ptLst>
  <dgm:cxnLst>
    <dgm:cxn modelId="{8FF1E509-7880-48AE-A667-B18970011CCD}" srcId="{40293789-D294-433D-8545-AC34E1500E18}" destId="{C19A985B-88C2-415D-9784-2AE10169D5F1}" srcOrd="3" destOrd="0" parTransId="{96371C55-B0C4-4275-8C50-B7453D133F00}" sibTransId="{B4A4364F-4A05-46C6-8223-AA9BAA90AF96}"/>
    <dgm:cxn modelId="{1F5CB412-5AA3-423E-98AC-97FF92734D2D}" srcId="{52BF959D-0CBE-4726-A6FA-916DCCDFD1AC}" destId="{6F32A39A-B2E8-4B52-A74C-8B25FBBF618F}" srcOrd="0" destOrd="0" parTransId="{6AA7D642-D548-43C3-A453-09F4104EDE1B}" sibTransId="{8C74DF32-C56E-4392-8011-A79C544CA14F}"/>
    <dgm:cxn modelId="{FA2D8319-361D-4353-A43D-A6DAA5C212EC}" srcId="{40293789-D294-433D-8545-AC34E1500E18}" destId="{436909FB-D019-454D-A955-FE0885028B51}" srcOrd="2" destOrd="0" parTransId="{650B3D25-1235-4FA0-99F3-D22301EE0ED4}" sibTransId="{6F8BC695-245F-4420-B6A5-67B5772FFD63}"/>
    <dgm:cxn modelId="{65037B25-C7AE-4C98-899E-24B710A12CF9}" type="presOf" srcId="{436909FB-D019-454D-A955-FE0885028B51}" destId="{1069B212-CAAD-47BB-98F5-7572867A18DD}" srcOrd="0" destOrd="2" presId="urn:microsoft.com/office/officeart/2018/2/layout/IconVerticalSolidList"/>
    <dgm:cxn modelId="{442D446A-4059-45CA-9A99-9804C45BAC3F}" type="presOf" srcId="{9B426AE3-5701-4A1B-B55F-3F3A4D379BE4}" destId="{5704A76D-34F2-409B-8A06-177FBCB4F799}" srcOrd="0" destOrd="0" presId="urn:microsoft.com/office/officeart/2018/2/layout/IconVerticalSolidList"/>
    <dgm:cxn modelId="{CD1E96A8-1FDE-401E-9418-CDC2DCB4BF71}" srcId="{52BF959D-0CBE-4726-A6FA-916DCCDFD1AC}" destId="{40293789-D294-433D-8545-AC34E1500E18}" srcOrd="2" destOrd="0" parTransId="{CA736BEF-978D-4D0A-8141-D8F2DD6D7DB0}" sibTransId="{412D08BC-7966-475E-B919-AD753FB3AE5E}"/>
    <dgm:cxn modelId="{08844AB7-447C-49DB-ACE1-49387222C963}" type="presOf" srcId="{40293789-D294-433D-8545-AC34E1500E18}" destId="{6B4038E2-8DFB-46B7-BD6E-436CE8A8C12E}" srcOrd="0" destOrd="0" presId="urn:microsoft.com/office/officeart/2018/2/layout/IconVerticalSolidList"/>
    <dgm:cxn modelId="{0B05B1D0-006D-4ED1-A01E-0708D9DCC9DD}" srcId="{40293789-D294-433D-8545-AC34E1500E18}" destId="{9851CAC1-F330-4A86-99AB-2B709DB7072A}" srcOrd="0" destOrd="0" parTransId="{0B212F19-70D5-4713-B91E-B7C0C4C4EF1D}" sibTransId="{BDB25AD5-2454-4A1A-833D-838F31CF94A7}"/>
    <dgm:cxn modelId="{68F497D1-CABC-4802-98B6-7EEF63B1801D}" type="presOf" srcId="{9851CAC1-F330-4A86-99AB-2B709DB7072A}" destId="{1069B212-CAAD-47BB-98F5-7572867A18DD}" srcOrd="0" destOrd="0" presId="urn:microsoft.com/office/officeart/2018/2/layout/IconVerticalSolidList"/>
    <dgm:cxn modelId="{2A5F05DA-BAC3-4A1F-AA6B-149423B0CD46}" srcId="{40293789-D294-433D-8545-AC34E1500E18}" destId="{B5F57494-B5A4-4E26-A7B9-CF9D67410DF0}" srcOrd="1" destOrd="0" parTransId="{A68BDF80-DDF4-46B2-B2D0-02B0F2A37C28}" sibTransId="{ED715777-1D2F-4092-BDCE-120BA69FCD9D}"/>
    <dgm:cxn modelId="{351407E9-EB99-4F7F-AC9F-20835015986A}" type="presOf" srcId="{B5F57494-B5A4-4E26-A7B9-CF9D67410DF0}" destId="{1069B212-CAAD-47BB-98F5-7572867A18DD}" srcOrd="0" destOrd="1" presId="urn:microsoft.com/office/officeart/2018/2/layout/IconVerticalSolidList"/>
    <dgm:cxn modelId="{ABBD35EB-8FF3-487C-8118-AE9A861B0417}" type="presOf" srcId="{6F32A39A-B2E8-4B52-A74C-8B25FBBF618F}" destId="{3178BFD2-AC11-45FC-84C6-845B838F44CB}" srcOrd="0" destOrd="0" presId="urn:microsoft.com/office/officeart/2018/2/layout/IconVerticalSolidList"/>
    <dgm:cxn modelId="{C1A47CED-174F-4379-8417-8545FC8D6880}" type="presOf" srcId="{C19A985B-88C2-415D-9784-2AE10169D5F1}" destId="{1069B212-CAAD-47BB-98F5-7572867A18DD}" srcOrd="0" destOrd="3" presId="urn:microsoft.com/office/officeart/2018/2/layout/IconVerticalSolidList"/>
    <dgm:cxn modelId="{FCA610F0-1E14-4C85-A3C6-11339563B1D6}" type="presOf" srcId="{52BF959D-0CBE-4726-A6FA-916DCCDFD1AC}" destId="{5A1EE531-4397-49E1-A537-702D92350485}" srcOrd="0" destOrd="0" presId="urn:microsoft.com/office/officeart/2018/2/layout/IconVerticalSolidList"/>
    <dgm:cxn modelId="{19CF82F3-B663-4B16-B7D9-72EDA6434264}" srcId="{52BF959D-0CBE-4726-A6FA-916DCCDFD1AC}" destId="{9B426AE3-5701-4A1B-B55F-3F3A4D379BE4}" srcOrd="1" destOrd="0" parTransId="{35006B02-E624-4A59-B4EB-8C54058888FB}" sibTransId="{DC091799-C3BC-4C5A-B80F-1DD436385B4B}"/>
    <dgm:cxn modelId="{9E658D6D-9EB8-4440-9108-8DB2677DA288}" type="presParOf" srcId="{5A1EE531-4397-49E1-A537-702D92350485}" destId="{63BCE37E-DF66-4FB6-A40B-36C3422097AD}" srcOrd="0" destOrd="0" presId="urn:microsoft.com/office/officeart/2018/2/layout/IconVerticalSolidList"/>
    <dgm:cxn modelId="{C8F6B842-273F-41F9-8E66-2CBA91809C41}" type="presParOf" srcId="{63BCE37E-DF66-4FB6-A40B-36C3422097AD}" destId="{3CF1BB06-25B0-424D-B5DE-7ADDCD3BD699}" srcOrd="0" destOrd="0" presId="urn:microsoft.com/office/officeart/2018/2/layout/IconVerticalSolidList"/>
    <dgm:cxn modelId="{69579C82-2B14-4119-BD9A-3732327F3F1E}" type="presParOf" srcId="{63BCE37E-DF66-4FB6-A40B-36C3422097AD}" destId="{DB18E4FF-3169-4BD7-A099-1A90F37EA8FB}" srcOrd="1" destOrd="0" presId="urn:microsoft.com/office/officeart/2018/2/layout/IconVerticalSolidList"/>
    <dgm:cxn modelId="{34963A26-76F8-4A90-9CE5-8B91129A5865}" type="presParOf" srcId="{63BCE37E-DF66-4FB6-A40B-36C3422097AD}" destId="{3264BC81-03D1-4F99-A40B-2D247391CB69}" srcOrd="2" destOrd="0" presId="urn:microsoft.com/office/officeart/2018/2/layout/IconVerticalSolidList"/>
    <dgm:cxn modelId="{3421251A-F864-4C0A-98F2-C37A718A1C2E}" type="presParOf" srcId="{63BCE37E-DF66-4FB6-A40B-36C3422097AD}" destId="{3178BFD2-AC11-45FC-84C6-845B838F44CB}" srcOrd="3" destOrd="0" presId="urn:microsoft.com/office/officeart/2018/2/layout/IconVerticalSolidList"/>
    <dgm:cxn modelId="{3F30EAD9-AA51-41B2-90E0-94FD8CB06A4E}" type="presParOf" srcId="{5A1EE531-4397-49E1-A537-702D92350485}" destId="{3B88BE59-E755-4DE4-90B5-0197215B9364}" srcOrd="1" destOrd="0" presId="urn:microsoft.com/office/officeart/2018/2/layout/IconVerticalSolidList"/>
    <dgm:cxn modelId="{18B450D2-057E-447F-B67A-8AA59951266E}" type="presParOf" srcId="{5A1EE531-4397-49E1-A537-702D92350485}" destId="{30CF2A33-4A75-40E2-AC40-9B454673EADD}" srcOrd="2" destOrd="0" presId="urn:microsoft.com/office/officeart/2018/2/layout/IconVerticalSolidList"/>
    <dgm:cxn modelId="{5E7BF189-B76D-4C9A-A67B-584B4BE442A0}" type="presParOf" srcId="{30CF2A33-4A75-40E2-AC40-9B454673EADD}" destId="{BDD76950-7901-4A6B-9EFC-CBF0D3B1C7B2}" srcOrd="0" destOrd="0" presId="urn:microsoft.com/office/officeart/2018/2/layout/IconVerticalSolidList"/>
    <dgm:cxn modelId="{F482CA02-D69A-4632-86B0-9BB2D72897DF}" type="presParOf" srcId="{30CF2A33-4A75-40E2-AC40-9B454673EADD}" destId="{00B6DCA6-E43D-4C91-9CD9-7CDE5E0CFCD8}" srcOrd="1" destOrd="0" presId="urn:microsoft.com/office/officeart/2018/2/layout/IconVerticalSolidList"/>
    <dgm:cxn modelId="{C86AE47D-AC54-4232-AB6E-4A3FDF8E3616}" type="presParOf" srcId="{30CF2A33-4A75-40E2-AC40-9B454673EADD}" destId="{12CBB957-21D6-463F-917A-08299C4512BB}" srcOrd="2" destOrd="0" presId="urn:microsoft.com/office/officeart/2018/2/layout/IconVerticalSolidList"/>
    <dgm:cxn modelId="{7731AFD0-79BF-423F-BA92-583675D9E739}" type="presParOf" srcId="{30CF2A33-4A75-40E2-AC40-9B454673EADD}" destId="{5704A76D-34F2-409B-8A06-177FBCB4F799}" srcOrd="3" destOrd="0" presId="urn:microsoft.com/office/officeart/2018/2/layout/IconVerticalSolidList"/>
    <dgm:cxn modelId="{A644D775-B0EA-4047-93F0-5C45AE05A6A2}" type="presParOf" srcId="{5A1EE531-4397-49E1-A537-702D92350485}" destId="{3293C048-2052-41BB-8CB2-92DE0041CD31}" srcOrd="3" destOrd="0" presId="urn:microsoft.com/office/officeart/2018/2/layout/IconVerticalSolidList"/>
    <dgm:cxn modelId="{971612A6-2B03-4FF3-A2B3-EBD75932BBC6}" type="presParOf" srcId="{5A1EE531-4397-49E1-A537-702D92350485}" destId="{83BA9DCF-76C4-419C-91A5-94517F704E81}" srcOrd="4" destOrd="0" presId="urn:microsoft.com/office/officeart/2018/2/layout/IconVerticalSolidList"/>
    <dgm:cxn modelId="{A646FE4E-0EE8-49F7-B9F1-6B6B60A77C51}" type="presParOf" srcId="{83BA9DCF-76C4-419C-91A5-94517F704E81}" destId="{3C49D61A-76FD-4AC3-B151-602AFC15AB05}" srcOrd="0" destOrd="0" presId="urn:microsoft.com/office/officeart/2018/2/layout/IconVerticalSolidList"/>
    <dgm:cxn modelId="{0F15ABBD-353D-4824-B6C1-54B9F4AA6B07}" type="presParOf" srcId="{83BA9DCF-76C4-419C-91A5-94517F704E81}" destId="{8D164A7A-4408-4CA7-90C5-6F244C96C575}" srcOrd="1" destOrd="0" presId="urn:microsoft.com/office/officeart/2018/2/layout/IconVerticalSolidList"/>
    <dgm:cxn modelId="{1BE47F1A-E4D9-4045-92A5-3C7FB7ACFBC8}" type="presParOf" srcId="{83BA9DCF-76C4-419C-91A5-94517F704E81}" destId="{DF6BD8B9-1FF0-4421-AEB4-54469BCB059E}" srcOrd="2" destOrd="0" presId="urn:microsoft.com/office/officeart/2018/2/layout/IconVerticalSolidList"/>
    <dgm:cxn modelId="{E16796C7-E6EF-4428-BDF6-A7453776560E}" type="presParOf" srcId="{83BA9DCF-76C4-419C-91A5-94517F704E81}" destId="{6B4038E2-8DFB-46B7-BD6E-436CE8A8C12E}" srcOrd="3" destOrd="0" presId="urn:microsoft.com/office/officeart/2018/2/layout/IconVerticalSolidList"/>
    <dgm:cxn modelId="{5C5EA3F0-FD06-4378-9ED9-38DA6F0933E3}" type="presParOf" srcId="{83BA9DCF-76C4-419C-91A5-94517F704E81}" destId="{1069B212-CAAD-47BB-98F5-7572867A18D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4749D1-8D31-4391-877F-95A2AB22FA5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1E3E97CA-D950-48E7-ACC9-FB24A0E9F09C}">
      <dgm:prSet/>
      <dgm:spPr/>
      <dgm:t>
        <a:bodyPr/>
        <a:lstStyle/>
        <a:p>
          <a:r>
            <a:rPr lang="en-US"/>
            <a:t>Fever</a:t>
          </a:r>
        </a:p>
      </dgm:t>
    </dgm:pt>
    <dgm:pt modelId="{3B16043B-F90D-4606-B773-0CF3CD6A49CC}" type="parTrans" cxnId="{E4731154-464D-4BC7-994A-15E0FB5A0F48}">
      <dgm:prSet/>
      <dgm:spPr/>
      <dgm:t>
        <a:bodyPr/>
        <a:lstStyle/>
        <a:p>
          <a:endParaRPr lang="en-US"/>
        </a:p>
      </dgm:t>
    </dgm:pt>
    <dgm:pt modelId="{8C5A00A8-66C0-486B-9703-0FAF9FC15E62}" type="sibTrans" cxnId="{E4731154-464D-4BC7-994A-15E0FB5A0F48}">
      <dgm:prSet/>
      <dgm:spPr/>
      <dgm:t>
        <a:bodyPr/>
        <a:lstStyle/>
        <a:p>
          <a:endParaRPr lang="en-US"/>
        </a:p>
      </dgm:t>
    </dgm:pt>
    <dgm:pt modelId="{BC9BFD68-F447-4545-B311-E9AE593110ED}">
      <dgm:prSet/>
      <dgm:spPr/>
      <dgm:t>
        <a:bodyPr/>
        <a:lstStyle/>
        <a:p>
          <a:r>
            <a:rPr lang="en-US"/>
            <a:t>Chills</a:t>
          </a:r>
        </a:p>
      </dgm:t>
    </dgm:pt>
    <dgm:pt modelId="{0607AC3B-90D4-4073-9937-134D2C7C9F62}" type="parTrans" cxnId="{AAF83C41-5893-4ADD-81AD-71DAB41FE474}">
      <dgm:prSet/>
      <dgm:spPr/>
      <dgm:t>
        <a:bodyPr/>
        <a:lstStyle/>
        <a:p>
          <a:endParaRPr lang="en-US"/>
        </a:p>
      </dgm:t>
    </dgm:pt>
    <dgm:pt modelId="{6FD5E9E3-6235-44DF-AF68-3ABE22185C7E}" type="sibTrans" cxnId="{AAF83C41-5893-4ADD-81AD-71DAB41FE474}">
      <dgm:prSet/>
      <dgm:spPr/>
      <dgm:t>
        <a:bodyPr/>
        <a:lstStyle/>
        <a:p>
          <a:endParaRPr lang="en-US"/>
        </a:p>
      </dgm:t>
    </dgm:pt>
    <dgm:pt modelId="{45B05E7A-C36F-471E-B831-C2BCA03B0C3B}">
      <dgm:prSet/>
      <dgm:spPr/>
      <dgm:t>
        <a:bodyPr/>
        <a:lstStyle/>
        <a:p>
          <a:r>
            <a:rPr lang="en-US"/>
            <a:t>Hives</a:t>
          </a:r>
        </a:p>
      </dgm:t>
    </dgm:pt>
    <dgm:pt modelId="{BA87DD47-2500-45B5-8BC1-B99336D92CC8}" type="parTrans" cxnId="{3533BE53-95E5-4C89-9A12-3D43929AD669}">
      <dgm:prSet/>
      <dgm:spPr/>
      <dgm:t>
        <a:bodyPr/>
        <a:lstStyle/>
        <a:p>
          <a:endParaRPr lang="en-US"/>
        </a:p>
      </dgm:t>
    </dgm:pt>
    <dgm:pt modelId="{664E6F38-B1D7-4CF8-84E0-3A93AF65696F}" type="sibTrans" cxnId="{3533BE53-95E5-4C89-9A12-3D43929AD669}">
      <dgm:prSet/>
      <dgm:spPr/>
      <dgm:t>
        <a:bodyPr/>
        <a:lstStyle/>
        <a:p>
          <a:endParaRPr lang="en-US"/>
        </a:p>
      </dgm:t>
    </dgm:pt>
    <dgm:pt modelId="{907AD600-830B-4062-A5AE-89E7340D2C02}">
      <dgm:prSet/>
      <dgm:spPr/>
      <dgm:t>
        <a:bodyPr/>
        <a:lstStyle/>
        <a:p>
          <a:r>
            <a:rPr lang="en-US"/>
            <a:t>Itching </a:t>
          </a:r>
        </a:p>
      </dgm:t>
    </dgm:pt>
    <dgm:pt modelId="{80643BEF-5F40-4447-967F-7AF2D177C48D}" type="parTrans" cxnId="{DB5EB410-D1A1-442C-8673-BC54D23E10F8}">
      <dgm:prSet/>
      <dgm:spPr/>
      <dgm:t>
        <a:bodyPr/>
        <a:lstStyle/>
        <a:p>
          <a:endParaRPr lang="en-US"/>
        </a:p>
      </dgm:t>
    </dgm:pt>
    <dgm:pt modelId="{92F9B70E-CEDB-4E69-A053-6844691DD243}" type="sibTrans" cxnId="{DB5EB410-D1A1-442C-8673-BC54D23E10F8}">
      <dgm:prSet/>
      <dgm:spPr/>
      <dgm:t>
        <a:bodyPr/>
        <a:lstStyle/>
        <a:p>
          <a:endParaRPr lang="en-US"/>
        </a:p>
      </dgm:t>
    </dgm:pt>
    <dgm:pt modelId="{A7B568F3-12A3-4BD6-87B0-03E3748B1F47}">
      <dgm:prSet/>
      <dgm:spPr/>
      <dgm:t>
        <a:bodyPr/>
        <a:lstStyle/>
        <a:p>
          <a:r>
            <a:rPr lang="en-US"/>
            <a:t>Trouble Breathing</a:t>
          </a:r>
        </a:p>
      </dgm:t>
    </dgm:pt>
    <dgm:pt modelId="{2D0FDD00-3054-42CA-8651-F329ADBC01D8}" type="parTrans" cxnId="{74306225-A8FC-4342-996B-76E375C333FA}">
      <dgm:prSet/>
      <dgm:spPr/>
      <dgm:t>
        <a:bodyPr/>
        <a:lstStyle/>
        <a:p>
          <a:endParaRPr lang="en-US"/>
        </a:p>
      </dgm:t>
    </dgm:pt>
    <dgm:pt modelId="{71D32FC7-8BBF-4ED0-AD33-35E542C0C71C}" type="sibTrans" cxnId="{74306225-A8FC-4342-996B-76E375C333FA}">
      <dgm:prSet/>
      <dgm:spPr/>
      <dgm:t>
        <a:bodyPr/>
        <a:lstStyle/>
        <a:p>
          <a:endParaRPr lang="en-US"/>
        </a:p>
      </dgm:t>
    </dgm:pt>
    <dgm:pt modelId="{0F45CDD1-A093-4FC7-9F81-F5324275A952}">
      <dgm:prSet/>
      <dgm:spPr/>
      <dgm:t>
        <a:bodyPr/>
        <a:lstStyle/>
        <a:p>
          <a:r>
            <a:rPr lang="en-US"/>
            <a:t>Low Blood Pressure</a:t>
          </a:r>
        </a:p>
      </dgm:t>
    </dgm:pt>
    <dgm:pt modelId="{1F45C801-4870-4D2A-BE6E-11F0D8E33DBD}" type="parTrans" cxnId="{1A73DA2A-CFD0-4CCF-ACBC-9233836148D2}">
      <dgm:prSet/>
      <dgm:spPr/>
      <dgm:t>
        <a:bodyPr/>
        <a:lstStyle/>
        <a:p>
          <a:endParaRPr lang="en-US"/>
        </a:p>
      </dgm:t>
    </dgm:pt>
    <dgm:pt modelId="{B6526A4F-04CC-42EB-A0CC-5348211282D6}" type="sibTrans" cxnId="{1A73DA2A-CFD0-4CCF-ACBC-9233836148D2}">
      <dgm:prSet/>
      <dgm:spPr/>
      <dgm:t>
        <a:bodyPr/>
        <a:lstStyle/>
        <a:p>
          <a:endParaRPr lang="en-US"/>
        </a:p>
      </dgm:t>
    </dgm:pt>
    <dgm:pt modelId="{A34EDD04-E8A1-48AE-8F2E-32FECAFD507C}">
      <dgm:prSet/>
      <dgm:spPr/>
      <dgm:t>
        <a:bodyPr/>
        <a:lstStyle/>
        <a:p>
          <a:r>
            <a:rPr lang="en-US"/>
            <a:t>Bloody Urine</a:t>
          </a:r>
        </a:p>
      </dgm:t>
    </dgm:pt>
    <dgm:pt modelId="{ACAF9129-BD5F-4C58-B715-5E46D9B43451}" type="parTrans" cxnId="{F3BF41CF-14EE-4F08-A546-21FC5A9954DF}">
      <dgm:prSet/>
      <dgm:spPr/>
      <dgm:t>
        <a:bodyPr/>
        <a:lstStyle/>
        <a:p>
          <a:endParaRPr lang="en-US"/>
        </a:p>
      </dgm:t>
    </dgm:pt>
    <dgm:pt modelId="{7AE21391-B064-423B-B238-56E4EA2BD825}" type="sibTrans" cxnId="{F3BF41CF-14EE-4F08-A546-21FC5A9954DF}">
      <dgm:prSet/>
      <dgm:spPr/>
      <dgm:t>
        <a:bodyPr/>
        <a:lstStyle/>
        <a:p>
          <a:endParaRPr lang="en-US"/>
        </a:p>
      </dgm:t>
    </dgm:pt>
    <dgm:pt modelId="{8612C674-BA05-480D-A0FA-AA1FC86E4E29}">
      <dgm:prSet/>
      <dgm:spPr/>
      <dgm:t>
        <a:bodyPr/>
        <a:lstStyle/>
        <a:p>
          <a:r>
            <a:rPr lang="en-US"/>
            <a:t>Sense of Impending Doom (like something bad is about to happen to them)</a:t>
          </a:r>
        </a:p>
      </dgm:t>
    </dgm:pt>
    <dgm:pt modelId="{3CB81C49-45B0-4B13-B960-5BEDAE43817F}" type="parTrans" cxnId="{C9CDDD81-3BBE-44A4-8A8D-F7CC2178B95D}">
      <dgm:prSet/>
      <dgm:spPr/>
      <dgm:t>
        <a:bodyPr/>
        <a:lstStyle/>
        <a:p>
          <a:endParaRPr lang="en-US"/>
        </a:p>
      </dgm:t>
    </dgm:pt>
    <dgm:pt modelId="{CECEEF31-2B2D-4FCE-8F1E-C7A2DBE53223}" type="sibTrans" cxnId="{C9CDDD81-3BBE-44A4-8A8D-F7CC2178B95D}">
      <dgm:prSet/>
      <dgm:spPr/>
      <dgm:t>
        <a:bodyPr/>
        <a:lstStyle/>
        <a:p>
          <a:endParaRPr lang="en-US"/>
        </a:p>
      </dgm:t>
    </dgm:pt>
    <dgm:pt modelId="{ABD61E15-7ACC-4F82-BB0D-C7BE16AFFEE8}" type="pres">
      <dgm:prSet presAssocID="{3B4749D1-8D31-4391-877F-95A2AB22FA53}" presName="root" presStyleCnt="0">
        <dgm:presLayoutVars>
          <dgm:dir/>
          <dgm:resizeHandles val="exact"/>
        </dgm:presLayoutVars>
      </dgm:prSet>
      <dgm:spPr/>
    </dgm:pt>
    <dgm:pt modelId="{33F97EFA-E9EE-42CC-9D04-2E1A7CA4ED5D}" type="pres">
      <dgm:prSet presAssocID="{3B4749D1-8D31-4391-877F-95A2AB22FA53}" presName="container" presStyleCnt="0">
        <dgm:presLayoutVars>
          <dgm:dir/>
          <dgm:resizeHandles val="exact"/>
        </dgm:presLayoutVars>
      </dgm:prSet>
      <dgm:spPr/>
    </dgm:pt>
    <dgm:pt modelId="{B42D5634-072B-43D9-A951-579BBE1FF646}" type="pres">
      <dgm:prSet presAssocID="{1E3E97CA-D950-48E7-ACC9-FB24A0E9F09C}" presName="compNode" presStyleCnt="0"/>
      <dgm:spPr/>
    </dgm:pt>
    <dgm:pt modelId="{988DD17D-AB6B-4CFE-B805-AF9BC199456B}" type="pres">
      <dgm:prSet presAssocID="{1E3E97CA-D950-48E7-ACC9-FB24A0E9F09C}" presName="iconBgRect" presStyleLbl="bgShp" presStyleIdx="0" presStyleCnt="8"/>
      <dgm:spPr/>
    </dgm:pt>
    <dgm:pt modelId="{DAB20718-45FE-4B5B-8C01-38BE3C609068}" type="pres">
      <dgm:prSet presAssocID="{1E3E97CA-D950-48E7-ACC9-FB24A0E9F09C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ver outline"/>
        </a:ext>
      </dgm:extLst>
    </dgm:pt>
    <dgm:pt modelId="{F8D8C633-8DB8-44BB-8DF1-D82783D8038D}" type="pres">
      <dgm:prSet presAssocID="{1E3E97CA-D950-48E7-ACC9-FB24A0E9F09C}" presName="spaceRect" presStyleCnt="0"/>
      <dgm:spPr/>
    </dgm:pt>
    <dgm:pt modelId="{4DE97A92-93F3-47A0-BE21-C8C4049BFC66}" type="pres">
      <dgm:prSet presAssocID="{1E3E97CA-D950-48E7-ACC9-FB24A0E9F09C}" presName="textRect" presStyleLbl="revTx" presStyleIdx="0" presStyleCnt="8">
        <dgm:presLayoutVars>
          <dgm:chMax val="1"/>
          <dgm:chPref val="1"/>
        </dgm:presLayoutVars>
      </dgm:prSet>
      <dgm:spPr/>
    </dgm:pt>
    <dgm:pt modelId="{CBE9B212-1575-4026-8A4F-A7F5E432542C}" type="pres">
      <dgm:prSet presAssocID="{8C5A00A8-66C0-486B-9703-0FAF9FC15E62}" presName="sibTrans" presStyleLbl="sibTrans2D1" presStyleIdx="0" presStyleCnt="0"/>
      <dgm:spPr/>
    </dgm:pt>
    <dgm:pt modelId="{75393F9B-7AF5-4ED2-91C5-E6A7AD1BAC43}" type="pres">
      <dgm:prSet presAssocID="{BC9BFD68-F447-4545-B311-E9AE593110ED}" presName="compNode" presStyleCnt="0"/>
      <dgm:spPr/>
    </dgm:pt>
    <dgm:pt modelId="{C2C7793F-EE61-4691-94C3-FA6485106F30}" type="pres">
      <dgm:prSet presAssocID="{BC9BFD68-F447-4545-B311-E9AE593110ED}" presName="iconBgRect" presStyleLbl="bgShp" presStyleIdx="1" presStyleCnt="8"/>
      <dgm:spPr/>
    </dgm:pt>
    <dgm:pt modelId="{3EBD59F0-1C48-486E-93BC-9C944B96F893}" type="pres">
      <dgm:prSet presAssocID="{BC9BFD68-F447-4545-B311-E9AE593110ED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B0BA58CA-35BF-4649-934A-AC50ED8A5362}" type="pres">
      <dgm:prSet presAssocID="{BC9BFD68-F447-4545-B311-E9AE593110ED}" presName="spaceRect" presStyleCnt="0"/>
      <dgm:spPr/>
    </dgm:pt>
    <dgm:pt modelId="{E17F53B6-CF62-4D3E-9FD4-F9B85AE1E6CF}" type="pres">
      <dgm:prSet presAssocID="{BC9BFD68-F447-4545-B311-E9AE593110ED}" presName="textRect" presStyleLbl="revTx" presStyleIdx="1" presStyleCnt="8">
        <dgm:presLayoutVars>
          <dgm:chMax val="1"/>
          <dgm:chPref val="1"/>
        </dgm:presLayoutVars>
      </dgm:prSet>
      <dgm:spPr/>
    </dgm:pt>
    <dgm:pt modelId="{A8A91DB0-F164-44EA-BF87-22F748DC88F2}" type="pres">
      <dgm:prSet presAssocID="{6FD5E9E3-6235-44DF-AF68-3ABE22185C7E}" presName="sibTrans" presStyleLbl="sibTrans2D1" presStyleIdx="0" presStyleCnt="0"/>
      <dgm:spPr/>
    </dgm:pt>
    <dgm:pt modelId="{4F5117A7-DBE6-4DAA-A081-D119A030A9EB}" type="pres">
      <dgm:prSet presAssocID="{45B05E7A-C36F-471E-B831-C2BCA03B0C3B}" presName="compNode" presStyleCnt="0"/>
      <dgm:spPr/>
    </dgm:pt>
    <dgm:pt modelId="{A8B6F5D9-A5C4-4D0A-97D8-00619AB2F033}" type="pres">
      <dgm:prSet presAssocID="{45B05E7A-C36F-471E-B831-C2BCA03B0C3B}" presName="iconBgRect" presStyleLbl="bgShp" presStyleIdx="2" presStyleCnt="8"/>
      <dgm:spPr/>
    </dgm:pt>
    <dgm:pt modelId="{9E0634B1-714B-44B2-B453-F04A4F749EB7}" type="pres">
      <dgm:prSet presAssocID="{45B05E7A-C36F-471E-B831-C2BCA03B0C3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rm outline"/>
        </a:ext>
      </dgm:extLst>
    </dgm:pt>
    <dgm:pt modelId="{DDBEE89B-2648-4460-93B9-7055391182D8}" type="pres">
      <dgm:prSet presAssocID="{45B05E7A-C36F-471E-B831-C2BCA03B0C3B}" presName="spaceRect" presStyleCnt="0"/>
      <dgm:spPr/>
    </dgm:pt>
    <dgm:pt modelId="{B80F6DED-B8AE-40AF-A1A3-6398FE1590CB}" type="pres">
      <dgm:prSet presAssocID="{45B05E7A-C36F-471E-B831-C2BCA03B0C3B}" presName="textRect" presStyleLbl="revTx" presStyleIdx="2" presStyleCnt="8">
        <dgm:presLayoutVars>
          <dgm:chMax val="1"/>
          <dgm:chPref val="1"/>
        </dgm:presLayoutVars>
      </dgm:prSet>
      <dgm:spPr/>
    </dgm:pt>
    <dgm:pt modelId="{DA4B5FFE-5DDA-44DD-BDAC-48E177EFD157}" type="pres">
      <dgm:prSet presAssocID="{664E6F38-B1D7-4CF8-84E0-3A93AF65696F}" presName="sibTrans" presStyleLbl="sibTrans2D1" presStyleIdx="0" presStyleCnt="0"/>
      <dgm:spPr/>
    </dgm:pt>
    <dgm:pt modelId="{CFDAA7A6-A43C-493D-8017-092E71E42888}" type="pres">
      <dgm:prSet presAssocID="{907AD600-830B-4062-A5AE-89E7340D2C02}" presName="compNode" presStyleCnt="0"/>
      <dgm:spPr/>
    </dgm:pt>
    <dgm:pt modelId="{F29E02E7-11CD-4498-A017-A5AC762B50D0}" type="pres">
      <dgm:prSet presAssocID="{907AD600-830B-4062-A5AE-89E7340D2C02}" presName="iconBgRect" presStyleLbl="bgShp" presStyleIdx="3" presStyleCnt="8"/>
      <dgm:spPr/>
    </dgm:pt>
    <dgm:pt modelId="{B049D3DD-D20A-4F48-969A-40D0A0F02106}" type="pres">
      <dgm:prSet presAssocID="{907AD600-830B-4062-A5AE-89E7340D2C02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 outline"/>
        </a:ext>
      </dgm:extLst>
    </dgm:pt>
    <dgm:pt modelId="{682E23C5-F49C-4DBA-A64D-31E90C9729A7}" type="pres">
      <dgm:prSet presAssocID="{907AD600-830B-4062-A5AE-89E7340D2C02}" presName="spaceRect" presStyleCnt="0"/>
      <dgm:spPr/>
    </dgm:pt>
    <dgm:pt modelId="{76F9F482-14B2-42DC-816D-17492694DD99}" type="pres">
      <dgm:prSet presAssocID="{907AD600-830B-4062-A5AE-89E7340D2C02}" presName="textRect" presStyleLbl="revTx" presStyleIdx="3" presStyleCnt="8">
        <dgm:presLayoutVars>
          <dgm:chMax val="1"/>
          <dgm:chPref val="1"/>
        </dgm:presLayoutVars>
      </dgm:prSet>
      <dgm:spPr/>
    </dgm:pt>
    <dgm:pt modelId="{86EB15E8-0990-4FED-ADEA-FF5648DC1B27}" type="pres">
      <dgm:prSet presAssocID="{92F9B70E-CEDB-4E69-A053-6844691DD243}" presName="sibTrans" presStyleLbl="sibTrans2D1" presStyleIdx="0" presStyleCnt="0"/>
      <dgm:spPr/>
    </dgm:pt>
    <dgm:pt modelId="{19CC000A-D8A4-42E7-AA2D-464F99910E00}" type="pres">
      <dgm:prSet presAssocID="{A7B568F3-12A3-4BD6-87B0-03E3748B1F47}" presName="compNode" presStyleCnt="0"/>
      <dgm:spPr/>
    </dgm:pt>
    <dgm:pt modelId="{698B4042-C93B-4832-83A2-01E15129F80D}" type="pres">
      <dgm:prSet presAssocID="{A7B568F3-12A3-4BD6-87B0-03E3748B1F47}" presName="iconBgRect" presStyleLbl="bgShp" presStyleIdx="4" presStyleCnt="8"/>
      <dgm:spPr/>
    </dgm:pt>
    <dgm:pt modelId="{EFE2F124-4906-4849-BA62-1D86CC1EE1B4}" type="pres">
      <dgm:prSet presAssocID="{A7B568F3-12A3-4BD6-87B0-03E3748B1F47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 outline"/>
        </a:ext>
      </dgm:extLst>
    </dgm:pt>
    <dgm:pt modelId="{A92FA8DF-CFED-4B16-A94B-CBA8FEBAF4AF}" type="pres">
      <dgm:prSet presAssocID="{A7B568F3-12A3-4BD6-87B0-03E3748B1F47}" presName="spaceRect" presStyleCnt="0"/>
      <dgm:spPr/>
    </dgm:pt>
    <dgm:pt modelId="{47501F29-34BE-49F6-9E04-A3DABE9BD103}" type="pres">
      <dgm:prSet presAssocID="{A7B568F3-12A3-4BD6-87B0-03E3748B1F47}" presName="textRect" presStyleLbl="revTx" presStyleIdx="4" presStyleCnt="8">
        <dgm:presLayoutVars>
          <dgm:chMax val="1"/>
          <dgm:chPref val="1"/>
        </dgm:presLayoutVars>
      </dgm:prSet>
      <dgm:spPr/>
    </dgm:pt>
    <dgm:pt modelId="{C9B98C77-EFE6-46FF-9A21-CF74A0F553FF}" type="pres">
      <dgm:prSet presAssocID="{71D32FC7-8BBF-4ED0-AD33-35E542C0C71C}" presName="sibTrans" presStyleLbl="sibTrans2D1" presStyleIdx="0" presStyleCnt="0"/>
      <dgm:spPr/>
    </dgm:pt>
    <dgm:pt modelId="{2352DC20-034E-4077-8E24-8D1C955E487A}" type="pres">
      <dgm:prSet presAssocID="{0F45CDD1-A093-4FC7-9F81-F5324275A952}" presName="compNode" presStyleCnt="0"/>
      <dgm:spPr/>
    </dgm:pt>
    <dgm:pt modelId="{6E2E3CFC-81BE-4BCB-B63C-8B2D54C8D4F1}" type="pres">
      <dgm:prSet presAssocID="{0F45CDD1-A093-4FC7-9F81-F5324275A952}" presName="iconBgRect" presStyleLbl="bgShp" presStyleIdx="5" presStyleCnt="8"/>
      <dgm:spPr/>
    </dgm:pt>
    <dgm:pt modelId="{AF3587BA-69D1-40B9-A583-66A499B8FC4F}" type="pres">
      <dgm:prSet presAssocID="{0F45CDD1-A093-4FC7-9F81-F5324275A952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D6F17150-BBE6-48B7-B85F-253344BCBCDE}" type="pres">
      <dgm:prSet presAssocID="{0F45CDD1-A093-4FC7-9F81-F5324275A952}" presName="spaceRect" presStyleCnt="0"/>
      <dgm:spPr/>
    </dgm:pt>
    <dgm:pt modelId="{C385558F-1EA8-4396-9073-2E0EC6C178F7}" type="pres">
      <dgm:prSet presAssocID="{0F45CDD1-A093-4FC7-9F81-F5324275A952}" presName="textRect" presStyleLbl="revTx" presStyleIdx="5" presStyleCnt="8">
        <dgm:presLayoutVars>
          <dgm:chMax val="1"/>
          <dgm:chPref val="1"/>
        </dgm:presLayoutVars>
      </dgm:prSet>
      <dgm:spPr/>
    </dgm:pt>
    <dgm:pt modelId="{53F6F0E6-069E-4AF6-9819-1552CFC9497A}" type="pres">
      <dgm:prSet presAssocID="{B6526A4F-04CC-42EB-A0CC-5348211282D6}" presName="sibTrans" presStyleLbl="sibTrans2D1" presStyleIdx="0" presStyleCnt="0"/>
      <dgm:spPr/>
    </dgm:pt>
    <dgm:pt modelId="{5C4A8460-1FAD-4196-B2D7-378543A7D1E0}" type="pres">
      <dgm:prSet presAssocID="{A34EDD04-E8A1-48AE-8F2E-32FECAFD507C}" presName="compNode" presStyleCnt="0"/>
      <dgm:spPr/>
    </dgm:pt>
    <dgm:pt modelId="{F8005B9F-FAC3-4CF2-8F57-F63393F09474}" type="pres">
      <dgm:prSet presAssocID="{A34EDD04-E8A1-48AE-8F2E-32FECAFD507C}" presName="iconBgRect" presStyleLbl="bgShp" presStyleIdx="6" presStyleCnt="8"/>
      <dgm:spPr/>
    </dgm:pt>
    <dgm:pt modelId="{E89606B0-B769-4B36-8245-6DA3A42ABD64}" type="pres">
      <dgm:prSet presAssocID="{A34EDD04-E8A1-48AE-8F2E-32FECAFD507C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9A3E6C05-1AAD-479C-944C-5CC471D99D9D}" type="pres">
      <dgm:prSet presAssocID="{A34EDD04-E8A1-48AE-8F2E-32FECAFD507C}" presName="spaceRect" presStyleCnt="0"/>
      <dgm:spPr/>
    </dgm:pt>
    <dgm:pt modelId="{AA2565CE-6C7D-4037-B157-2C91BF98ECCB}" type="pres">
      <dgm:prSet presAssocID="{A34EDD04-E8A1-48AE-8F2E-32FECAFD507C}" presName="textRect" presStyleLbl="revTx" presStyleIdx="6" presStyleCnt="8">
        <dgm:presLayoutVars>
          <dgm:chMax val="1"/>
          <dgm:chPref val="1"/>
        </dgm:presLayoutVars>
      </dgm:prSet>
      <dgm:spPr/>
    </dgm:pt>
    <dgm:pt modelId="{24F5A16C-1573-4E99-AB11-234E4C134425}" type="pres">
      <dgm:prSet presAssocID="{7AE21391-B064-423B-B238-56E4EA2BD825}" presName="sibTrans" presStyleLbl="sibTrans2D1" presStyleIdx="0" presStyleCnt="0"/>
      <dgm:spPr/>
    </dgm:pt>
    <dgm:pt modelId="{FAE37878-2884-43CC-BFA3-0569A0D633CC}" type="pres">
      <dgm:prSet presAssocID="{8612C674-BA05-480D-A0FA-AA1FC86E4E29}" presName="compNode" presStyleCnt="0"/>
      <dgm:spPr/>
    </dgm:pt>
    <dgm:pt modelId="{026BB1EE-25CD-409B-BA87-F49BFC5B01CA}" type="pres">
      <dgm:prSet presAssocID="{8612C674-BA05-480D-A0FA-AA1FC86E4E29}" presName="iconBgRect" presStyleLbl="bgShp" presStyleIdx="7" presStyleCnt="8"/>
      <dgm:spPr/>
    </dgm:pt>
    <dgm:pt modelId="{0679D7EF-0D14-49F6-9969-794B7FA4BC60}" type="pres">
      <dgm:prSet presAssocID="{8612C674-BA05-480D-A0FA-AA1FC86E4E29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outline outline"/>
        </a:ext>
      </dgm:extLst>
    </dgm:pt>
    <dgm:pt modelId="{CD8C5F24-7651-423A-B6BE-3BAD65CBAD56}" type="pres">
      <dgm:prSet presAssocID="{8612C674-BA05-480D-A0FA-AA1FC86E4E29}" presName="spaceRect" presStyleCnt="0"/>
      <dgm:spPr/>
    </dgm:pt>
    <dgm:pt modelId="{89A43819-0E24-49F7-8F0E-F9B870154DD4}" type="pres">
      <dgm:prSet presAssocID="{8612C674-BA05-480D-A0FA-AA1FC86E4E29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DB5EB410-D1A1-442C-8673-BC54D23E10F8}" srcId="{3B4749D1-8D31-4391-877F-95A2AB22FA53}" destId="{907AD600-830B-4062-A5AE-89E7340D2C02}" srcOrd="3" destOrd="0" parTransId="{80643BEF-5F40-4447-967F-7AF2D177C48D}" sibTransId="{92F9B70E-CEDB-4E69-A053-6844691DD243}"/>
    <dgm:cxn modelId="{0D1E2915-E43A-46BF-B142-D921ECB088C1}" type="presOf" srcId="{A34EDD04-E8A1-48AE-8F2E-32FECAFD507C}" destId="{AA2565CE-6C7D-4037-B157-2C91BF98ECCB}" srcOrd="0" destOrd="0" presId="urn:microsoft.com/office/officeart/2018/2/layout/IconCircleList"/>
    <dgm:cxn modelId="{564EFB18-F615-4F72-886E-B49CE1A0CF79}" type="presOf" srcId="{907AD600-830B-4062-A5AE-89E7340D2C02}" destId="{76F9F482-14B2-42DC-816D-17492694DD99}" srcOrd="0" destOrd="0" presId="urn:microsoft.com/office/officeart/2018/2/layout/IconCircleList"/>
    <dgm:cxn modelId="{7D93A71D-BB99-467C-8E1E-C357AF5114DA}" type="presOf" srcId="{3B4749D1-8D31-4391-877F-95A2AB22FA53}" destId="{ABD61E15-7ACC-4F82-BB0D-C7BE16AFFEE8}" srcOrd="0" destOrd="0" presId="urn:microsoft.com/office/officeart/2018/2/layout/IconCircleList"/>
    <dgm:cxn modelId="{74306225-A8FC-4342-996B-76E375C333FA}" srcId="{3B4749D1-8D31-4391-877F-95A2AB22FA53}" destId="{A7B568F3-12A3-4BD6-87B0-03E3748B1F47}" srcOrd="4" destOrd="0" parTransId="{2D0FDD00-3054-42CA-8651-F329ADBC01D8}" sibTransId="{71D32FC7-8BBF-4ED0-AD33-35E542C0C71C}"/>
    <dgm:cxn modelId="{1A73DA2A-CFD0-4CCF-ACBC-9233836148D2}" srcId="{3B4749D1-8D31-4391-877F-95A2AB22FA53}" destId="{0F45CDD1-A093-4FC7-9F81-F5324275A952}" srcOrd="5" destOrd="0" parTransId="{1F45C801-4870-4D2A-BE6E-11F0D8E33DBD}" sibTransId="{B6526A4F-04CC-42EB-A0CC-5348211282D6}"/>
    <dgm:cxn modelId="{D8D6D25F-8E9A-4071-B5B2-17C18C7980A5}" type="presOf" srcId="{B6526A4F-04CC-42EB-A0CC-5348211282D6}" destId="{53F6F0E6-069E-4AF6-9819-1552CFC9497A}" srcOrd="0" destOrd="0" presId="urn:microsoft.com/office/officeart/2018/2/layout/IconCircleList"/>
    <dgm:cxn modelId="{AAF83C41-5893-4ADD-81AD-71DAB41FE474}" srcId="{3B4749D1-8D31-4391-877F-95A2AB22FA53}" destId="{BC9BFD68-F447-4545-B311-E9AE593110ED}" srcOrd="1" destOrd="0" parTransId="{0607AC3B-90D4-4073-9937-134D2C7C9F62}" sibTransId="{6FD5E9E3-6235-44DF-AF68-3ABE22185C7E}"/>
    <dgm:cxn modelId="{0B9B4964-A3D6-4281-A6A8-6B8C3B89D2C0}" type="presOf" srcId="{71D32FC7-8BBF-4ED0-AD33-35E542C0C71C}" destId="{C9B98C77-EFE6-46FF-9A21-CF74A0F553FF}" srcOrd="0" destOrd="0" presId="urn:microsoft.com/office/officeart/2018/2/layout/IconCircleList"/>
    <dgm:cxn modelId="{B1AF5B6A-C81C-4C5E-AAEB-CBF9C313612C}" type="presOf" srcId="{A7B568F3-12A3-4BD6-87B0-03E3748B1F47}" destId="{47501F29-34BE-49F6-9E04-A3DABE9BD103}" srcOrd="0" destOrd="0" presId="urn:microsoft.com/office/officeart/2018/2/layout/IconCircleList"/>
    <dgm:cxn modelId="{5F450E52-56E7-4CBA-A3FD-A3AD7215C71F}" type="presOf" srcId="{664E6F38-B1D7-4CF8-84E0-3A93AF65696F}" destId="{DA4B5FFE-5DDA-44DD-BDAC-48E177EFD157}" srcOrd="0" destOrd="0" presId="urn:microsoft.com/office/officeart/2018/2/layout/IconCircleList"/>
    <dgm:cxn modelId="{3533BE53-95E5-4C89-9A12-3D43929AD669}" srcId="{3B4749D1-8D31-4391-877F-95A2AB22FA53}" destId="{45B05E7A-C36F-471E-B831-C2BCA03B0C3B}" srcOrd="2" destOrd="0" parTransId="{BA87DD47-2500-45B5-8BC1-B99336D92CC8}" sibTransId="{664E6F38-B1D7-4CF8-84E0-3A93AF65696F}"/>
    <dgm:cxn modelId="{E4731154-464D-4BC7-994A-15E0FB5A0F48}" srcId="{3B4749D1-8D31-4391-877F-95A2AB22FA53}" destId="{1E3E97CA-D950-48E7-ACC9-FB24A0E9F09C}" srcOrd="0" destOrd="0" parTransId="{3B16043B-F90D-4606-B773-0CF3CD6A49CC}" sibTransId="{8C5A00A8-66C0-486B-9703-0FAF9FC15E62}"/>
    <dgm:cxn modelId="{9D4C6476-39B6-490E-BADE-BF64FCA51BCB}" type="presOf" srcId="{8612C674-BA05-480D-A0FA-AA1FC86E4E29}" destId="{89A43819-0E24-49F7-8F0E-F9B870154DD4}" srcOrd="0" destOrd="0" presId="urn:microsoft.com/office/officeart/2018/2/layout/IconCircleList"/>
    <dgm:cxn modelId="{C9CDDD81-3BBE-44A4-8A8D-F7CC2178B95D}" srcId="{3B4749D1-8D31-4391-877F-95A2AB22FA53}" destId="{8612C674-BA05-480D-A0FA-AA1FC86E4E29}" srcOrd="7" destOrd="0" parTransId="{3CB81C49-45B0-4B13-B960-5BEDAE43817F}" sibTransId="{CECEEF31-2B2D-4FCE-8F1E-C7A2DBE53223}"/>
    <dgm:cxn modelId="{BEAC0598-415D-4B16-A413-B9C90F36B544}" type="presOf" srcId="{BC9BFD68-F447-4545-B311-E9AE593110ED}" destId="{E17F53B6-CF62-4D3E-9FD4-F9B85AE1E6CF}" srcOrd="0" destOrd="0" presId="urn:microsoft.com/office/officeart/2018/2/layout/IconCircleList"/>
    <dgm:cxn modelId="{568B6AA5-15F5-45C5-9DDF-BCDE36F91861}" type="presOf" srcId="{45B05E7A-C36F-471E-B831-C2BCA03B0C3B}" destId="{B80F6DED-B8AE-40AF-A1A3-6398FE1590CB}" srcOrd="0" destOrd="0" presId="urn:microsoft.com/office/officeart/2018/2/layout/IconCircleList"/>
    <dgm:cxn modelId="{D4F583B2-133A-42C7-A273-5EB2261A4AD9}" type="presOf" srcId="{92F9B70E-CEDB-4E69-A053-6844691DD243}" destId="{86EB15E8-0990-4FED-ADEA-FF5648DC1B27}" srcOrd="0" destOrd="0" presId="urn:microsoft.com/office/officeart/2018/2/layout/IconCircleList"/>
    <dgm:cxn modelId="{855168C0-BEAB-41C0-9005-2AFDE05322A5}" type="presOf" srcId="{8C5A00A8-66C0-486B-9703-0FAF9FC15E62}" destId="{CBE9B212-1575-4026-8A4F-A7F5E432542C}" srcOrd="0" destOrd="0" presId="urn:microsoft.com/office/officeart/2018/2/layout/IconCircleList"/>
    <dgm:cxn modelId="{B93B05C7-9BCA-4A87-ABF8-4CF26B7E8B1B}" type="presOf" srcId="{0F45CDD1-A093-4FC7-9F81-F5324275A952}" destId="{C385558F-1EA8-4396-9073-2E0EC6C178F7}" srcOrd="0" destOrd="0" presId="urn:microsoft.com/office/officeart/2018/2/layout/IconCircleList"/>
    <dgm:cxn modelId="{F3BF41CF-14EE-4F08-A546-21FC5A9954DF}" srcId="{3B4749D1-8D31-4391-877F-95A2AB22FA53}" destId="{A34EDD04-E8A1-48AE-8F2E-32FECAFD507C}" srcOrd="6" destOrd="0" parTransId="{ACAF9129-BD5F-4C58-B715-5E46D9B43451}" sibTransId="{7AE21391-B064-423B-B238-56E4EA2BD825}"/>
    <dgm:cxn modelId="{7D0CA6D2-C11B-4969-B7E6-B9D6A965B671}" type="presOf" srcId="{1E3E97CA-D950-48E7-ACC9-FB24A0E9F09C}" destId="{4DE97A92-93F3-47A0-BE21-C8C4049BFC66}" srcOrd="0" destOrd="0" presId="urn:microsoft.com/office/officeart/2018/2/layout/IconCircleList"/>
    <dgm:cxn modelId="{04B835E8-FCEC-4D67-9638-50FE29E1A915}" type="presOf" srcId="{6FD5E9E3-6235-44DF-AF68-3ABE22185C7E}" destId="{A8A91DB0-F164-44EA-BF87-22F748DC88F2}" srcOrd="0" destOrd="0" presId="urn:microsoft.com/office/officeart/2018/2/layout/IconCircleList"/>
    <dgm:cxn modelId="{82D4A8FA-292A-4AC0-A4E8-4DEB31430662}" type="presOf" srcId="{7AE21391-B064-423B-B238-56E4EA2BD825}" destId="{24F5A16C-1573-4E99-AB11-234E4C134425}" srcOrd="0" destOrd="0" presId="urn:microsoft.com/office/officeart/2018/2/layout/IconCircleList"/>
    <dgm:cxn modelId="{08EE012D-D87B-4C6F-A897-CC44D9E9F632}" type="presParOf" srcId="{ABD61E15-7ACC-4F82-BB0D-C7BE16AFFEE8}" destId="{33F97EFA-E9EE-42CC-9D04-2E1A7CA4ED5D}" srcOrd="0" destOrd="0" presId="urn:microsoft.com/office/officeart/2018/2/layout/IconCircleList"/>
    <dgm:cxn modelId="{0D4F7D88-2883-4E03-96A7-15E8D65FB031}" type="presParOf" srcId="{33F97EFA-E9EE-42CC-9D04-2E1A7CA4ED5D}" destId="{B42D5634-072B-43D9-A951-579BBE1FF646}" srcOrd="0" destOrd="0" presId="urn:microsoft.com/office/officeart/2018/2/layout/IconCircleList"/>
    <dgm:cxn modelId="{BB9A801D-DDEF-4875-98EE-640E910E2C9E}" type="presParOf" srcId="{B42D5634-072B-43D9-A951-579BBE1FF646}" destId="{988DD17D-AB6B-4CFE-B805-AF9BC199456B}" srcOrd="0" destOrd="0" presId="urn:microsoft.com/office/officeart/2018/2/layout/IconCircleList"/>
    <dgm:cxn modelId="{E16A8227-EBED-4FDB-A805-A65552F526AD}" type="presParOf" srcId="{B42D5634-072B-43D9-A951-579BBE1FF646}" destId="{DAB20718-45FE-4B5B-8C01-38BE3C609068}" srcOrd="1" destOrd="0" presId="urn:microsoft.com/office/officeart/2018/2/layout/IconCircleList"/>
    <dgm:cxn modelId="{1079B73C-6FC9-49AE-BBDE-5973E7C3EAE8}" type="presParOf" srcId="{B42D5634-072B-43D9-A951-579BBE1FF646}" destId="{F8D8C633-8DB8-44BB-8DF1-D82783D8038D}" srcOrd="2" destOrd="0" presId="urn:microsoft.com/office/officeart/2018/2/layout/IconCircleList"/>
    <dgm:cxn modelId="{0870C31E-9CA1-4D0C-8542-06807226FCE4}" type="presParOf" srcId="{B42D5634-072B-43D9-A951-579BBE1FF646}" destId="{4DE97A92-93F3-47A0-BE21-C8C4049BFC66}" srcOrd="3" destOrd="0" presId="urn:microsoft.com/office/officeart/2018/2/layout/IconCircleList"/>
    <dgm:cxn modelId="{1E31AB31-859C-4992-A704-DB46EFDE9E0A}" type="presParOf" srcId="{33F97EFA-E9EE-42CC-9D04-2E1A7CA4ED5D}" destId="{CBE9B212-1575-4026-8A4F-A7F5E432542C}" srcOrd="1" destOrd="0" presId="urn:microsoft.com/office/officeart/2018/2/layout/IconCircleList"/>
    <dgm:cxn modelId="{DCFF918F-F5AE-424F-BA10-5EE5B760C222}" type="presParOf" srcId="{33F97EFA-E9EE-42CC-9D04-2E1A7CA4ED5D}" destId="{75393F9B-7AF5-4ED2-91C5-E6A7AD1BAC43}" srcOrd="2" destOrd="0" presId="urn:microsoft.com/office/officeart/2018/2/layout/IconCircleList"/>
    <dgm:cxn modelId="{03E4BF12-3C4B-4D97-BBCF-E4D92D7A2A05}" type="presParOf" srcId="{75393F9B-7AF5-4ED2-91C5-E6A7AD1BAC43}" destId="{C2C7793F-EE61-4691-94C3-FA6485106F30}" srcOrd="0" destOrd="0" presId="urn:microsoft.com/office/officeart/2018/2/layout/IconCircleList"/>
    <dgm:cxn modelId="{FE86C872-C379-4733-9BB7-9B25580A82EC}" type="presParOf" srcId="{75393F9B-7AF5-4ED2-91C5-E6A7AD1BAC43}" destId="{3EBD59F0-1C48-486E-93BC-9C944B96F893}" srcOrd="1" destOrd="0" presId="urn:microsoft.com/office/officeart/2018/2/layout/IconCircleList"/>
    <dgm:cxn modelId="{6A3BCDA5-462B-491F-95FB-22D1B9343FD8}" type="presParOf" srcId="{75393F9B-7AF5-4ED2-91C5-E6A7AD1BAC43}" destId="{B0BA58CA-35BF-4649-934A-AC50ED8A5362}" srcOrd="2" destOrd="0" presId="urn:microsoft.com/office/officeart/2018/2/layout/IconCircleList"/>
    <dgm:cxn modelId="{E60098DE-D35A-4A8B-91A9-64DF9A138B72}" type="presParOf" srcId="{75393F9B-7AF5-4ED2-91C5-E6A7AD1BAC43}" destId="{E17F53B6-CF62-4D3E-9FD4-F9B85AE1E6CF}" srcOrd="3" destOrd="0" presId="urn:microsoft.com/office/officeart/2018/2/layout/IconCircleList"/>
    <dgm:cxn modelId="{B14A38F7-CBAB-49D8-B3CC-DB96896998FE}" type="presParOf" srcId="{33F97EFA-E9EE-42CC-9D04-2E1A7CA4ED5D}" destId="{A8A91DB0-F164-44EA-BF87-22F748DC88F2}" srcOrd="3" destOrd="0" presId="urn:microsoft.com/office/officeart/2018/2/layout/IconCircleList"/>
    <dgm:cxn modelId="{7FCDFD49-A62C-4374-A4C5-CB52E8E62F24}" type="presParOf" srcId="{33F97EFA-E9EE-42CC-9D04-2E1A7CA4ED5D}" destId="{4F5117A7-DBE6-4DAA-A081-D119A030A9EB}" srcOrd="4" destOrd="0" presId="urn:microsoft.com/office/officeart/2018/2/layout/IconCircleList"/>
    <dgm:cxn modelId="{12A9A588-B254-4CA2-B8C9-A0C5BC7BE214}" type="presParOf" srcId="{4F5117A7-DBE6-4DAA-A081-D119A030A9EB}" destId="{A8B6F5D9-A5C4-4D0A-97D8-00619AB2F033}" srcOrd="0" destOrd="0" presId="urn:microsoft.com/office/officeart/2018/2/layout/IconCircleList"/>
    <dgm:cxn modelId="{22148854-0748-42AA-9B2F-9126C17EE913}" type="presParOf" srcId="{4F5117A7-DBE6-4DAA-A081-D119A030A9EB}" destId="{9E0634B1-714B-44B2-B453-F04A4F749EB7}" srcOrd="1" destOrd="0" presId="urn:microsoft.com/office/officeart/2018/2/layout/IconCircleList"/>
    <dgm:cxn modelId="{27A88C9D-E213-450F-8021-70AD2F1E4D8B}" type="presParOf" srcId="{4F5117A7-DBE6-4DAA-A081-D119A030A9EB}" destId="{DDBEE89B-2648-4460-93B9-7055391182D8}" srcOrd="2" destOrd="0" presId="urn:microsoft.com/office/officeart/2018/2/layout/IconCircleList"/>
    <dgm:cxn modelId="{07430EBE-B325-4B2B-BE91-5AAE797482E1}" type="presParOf" srcId="{4F5117A7-DBE6-4DAA-A081-D119A030A9EB}" destId="{B80F6DED-B8AE-40AF-A1A3-6398FE1590CB}" srcOrd="3" destOrd="0" presId="urn:microsoft.com/office/officeart/2018/2/layout/IconCircleList"/>
    <dgm:cxn modelId="{292E6229-F476-4B3E-967F-AAE20540A9B8}" type="presParOf" srcId="{33F97EFA-E9EE-42CC-9D04-2E1A7CA4ED5D}" destId="{DA4B5FFE-5DDA-44DD-BDAC-48E177EFD157}" srcOrd="5" destOrd="0" presId="urn:microsoft.com/office/officeart/2018/2/layout/IconCircleList"/>
    <dgm:cxn modelId="{AE2291AB-5075-4E7C-97B6-3ADE8587636E}" type="presParOf" srcId="{33F97EFA-E9EE-42CC-9D04-2E1A7CA4ED5D}" destId="{CFDAA7A6-A43C-493D-8017-092E71E42888}" srcOrd="6" destOrd="0" presId="urn:microsoft.com/office/officeart/2018/2/layout/IconCircleList"/>
    <dgm:cxn modelId="{F370C70A-A5B5-4402-A113-79A5D3C69A2D}" type="presParOf" srcId="{CFDAA7A6-A43C-493D-8017-092E71E42888}" destId="{F29E02E7-11CD-4498-A017-A5AC762B50D0}" srcOrd="0" destOrd="0" presId="urn:microsoft.com/office/officeart/2018/2/layout/IconCircleList"/>
    <dgm:cxn modelId="{B5E2C0AA-BCA4-4805-9C6E-9A7977D5DDF3}" type="presParOf" srcId="{CFDAA7A6-A43C-493D-8017-092E71E42888}" destId="{B049D3DD-D20A-4F48-969A-40D0A0F02106}" srcOrd="1" destOrd="0" presId="urn:microsoft.com/office/officeart/2018/2/layout/IconCircleList"/>
    <dgm:cxn modelId="{CE39B87F-FCF4-471D-9393-17BA3C420A30}" type="presParOf" srcId="{CFDAA7A6-A43C-493D-8017-092E71E42888}" destId="{682E23C5-F49C-4DBA-A64D-31E90C9729A7}" srcOrd="2" destOrd="0" presId="urn:microsoft.com/office/officeart/2018/2/layout/IconCircleList"/>
    <dgm:cxn modelId="{3DDAF7D2-5276-42D5-837C-A7EFE195EDD4}" type="presParOf" srcId="{CFDAA7A6-A43C-493D-8017-092E71E42888}" destId="{76F9F482-14B2-42DC-816D-17492694DD99}" srcOrd="3" destOrd="0" presId="urn:microsoft.com/office/officeart/2018/2/layout/IconCircleList"/>
    <dgm:cxn modelId="{EEC6538B-E1EC-481F-9F79-9046347BFC75}" type="presParOf" srcId="{33F97EFA-E9EE-42CC-9D04-2E1A7CA4ED5D}" destId="{86EB15E8-0990-4FED-ADEA-FF5648DC1B27}" srcOrd="7" destOrd="0" presId="urn:microsoft.com/office/officeart/2018/2/layout/IconCircleList"/>
    <dgm:cxn modelId="{2A05CDB6-E1B3-4A7B-92C3-72AB9ADA2D29}" type="presParOf" srcId="{33F97EFA-E9EE-42CC-9D04-2E1A7CA4ED5D}" destId="{19CC000A-D8A4-42E7-AA2D-464F99910E00}" srcOrd="8" destOrd="0" presId="urn:microsoft.com/office/officeart/2018/2/layout/IconCircleList"/>
    <dgm:cxn modelId="{F4BD2BCA-6EFD-4AD2-8BC0-FCDAD7A6119E}" type="presParOf" srcId="{19CC000A-D8A4-42E7-AA2D-464F99910E00}" destId="{698B4042-C93B-4832-83A2-01E15129F80D}" srcOrd="0" destOrd="0" presId="urn:microsoft.com/office/officeart/2018/2/layout/IconCircleList"/>
    <dgm:cxn modelId="{3F8318AB-790E-4077-A2CC-53E9BAE219B1}" type="presParOf" srcId="{19CC000A-D8A4-42E7-AA2D-464F99910E00}" destId="{EFE2F124-4906-4849-BA62-1D86CC1EE1B4}" srcOrd="1" destOrd="0" presId="urn:microsoft.com/office/officeart/2018/2/layout/IconCircleList"/>
    <dgm:cxn modelId="{D38BFA34-CA7F-4192-9A0E-46EBE999B177}" type="presParOf" srcId="{19CC000A-D8A4-42E7-AA2D-464F99910E00}" destId="{A92FA8DF-CFED-4B16-A94B-CBA8FEBAF4AF}" srcOrd="2" destOrd="0" presId="urn:microsoft.com/office/officeart/2018/2/layout/IconCircleList"/>
    <dgm:cxn modelId="{A7BB5EEA-D0A4-4E7B-AE00-0AA7E5E8DF32}" type="presParOf" srcId="{19CC000A-D8A4-42E7-AA2D-464F99910E00}" destId="{47501F29-34BE-49F6-9E04-A3DABE9BD103}" srcOrd="3" destOrd="0" presId="urn:microsoft.com/office/officeart/2018/2/layout/IconCircleList"/>
    <dgm:cxn modelId="{DE20386C-AE3F-424A-938A-B4FE4B66B0DD}" type="presParOf" srcId="{33F97EFA-E9EE-42CC-9D04-2E1A7CA4ED5D}" destId="{C9B98C77-EFE6-46FF-9A21-CF74A0F553FF}" srcOrd="9" destOrd="0" presId="urn:microsoft.com/office/officeart/2018/2/layout/IconCircleList"/>
    <dgm:cxn modelId="{29F5112F-A5D0-4395-B0C1-AC034C58E8B4}" type="presParOf" srcId="{33F97EFA-E9EE-42CC-9D04-2E1A7CA4ED5D}" destId="{2352DC20-034E-4077-8E24-8D1C955E487A}" srcOrd="10" destOrd="0" presId="urn:microsoft.com/office/officeart/2018/2/layout/IconCircleList"/>
    <dgm:cxn modelId="{D1B85D54-200B-44EE-B480-FDF2C7D6DEFC}" type="presParOf" srcId="{2352DC20-034E-4077-8E24-8D1C955E487A}" destId="{6E2E3CFC-81BE-4BCB-B63C-8B2D54C8D4F1}" srcOrd="0" destOrd="0" presId="urn:microsoft.com/office/officeart/2018/2/layout/IconCircleList"/>
    <dgm:cxn modelId="{A8624D79-CEC4-43FF-AF08-87B49AC589BF}" type="presParOf" srcId="{2352DC20-034E-4077-8E24-8D1C955E487A}" destId="{AF3587BA-69D1-40B9-A583-66A499B8FC4F}" srcOrd="1" destOrd="0" presId="urn:microsoft.com/office/officeart/2018/2/layout/IconCircleList"/>
    <dgm:cxn modelId="{CE1C7B8D-91FB-4938-8D5B-46EA88F68AA9}" type="presParOf" srcId="{2352DC20-034E-4077-8E24-8D1C955E487A}" destId="{D6F17150-BBE6-48B7-B85F-253344BCBCDE}" srcOrd="2" destOrd="0" presId="urn:microsoft.com/office/officeart/2018/2/layout/IconCircleList"/>
    <dgm:cxn modelId="{D1B163C1-CB13-4F77-800C-0C84F6D82E65}" type="presParOf" srcId="{2352DC20-034E-4077-8E24-8D1C955E487A}" destId="{C385558F-1EA8-4396-9073-2E0EC6C178F7}" srcOrd="3" destOrd="0" presId="urn:microsoft.com/office/officeart/2018/2/layout/IconCircleList"/>
    <dgm:cxn modelId="{42BC31A2-9F8A-46E5-A8B9-B9688DEABC47}" type="presParOf" srcId="{33F97EFA-E9EE-42CC-9D04-2E1A7CA4ED5D}" destId="{53F6F0E6-069E-4AF6-9819-1552CFC9497A}" srcOrd="11" destOrd="0" presId="urn:microsoft.com/office/officeart/2018/2/layout/IconCircleList"/>
    <dgm:cxn modelId="{C6BA264C-E566-4A37-9CDA-10980ACA3D1E}" type="presParOf" srcId="{33F97EFA-E9EE-42CC-9D04-2E1A7CA4ED5D}" destId="{5C4A8460-1FAD-4196-B2D7-378543A7D1E0}" srcOrd="12" destOrd="0" presId="urn:microsoft.com/office/officeart/2018/2/layout/IconCircleList"/>
    <dgm:cxn modelId="{8C834E43-DC75-4B1F-8901-6B56610FF98B}" type="presParOf" srcId="{5C4A8460-1FAD-4196-B2D7-378543A7D1E0}" destId="{F8005B9F-FAC3-4CF2-8F57-F63393F09474}" srcOrd="0" destOrd="0" presId="urn:microsoft.com/office/officeart/2018/2/layout/IconCircleList"/>
    <dgm:cxn modelId="{A737D9B7-B99C-4048-8820-489EB8E0A8B0}" type="presParOf" srcId="{5C4A8460-1FAD-4196-B2D7-378543A7D1E0}" destId="{E89606B0-B769-4B36-8245-6DA3A42ABD64}" srcOrd="1" destOrd="0" presId="urn:microsoft.com/office/officeart/2018/2/layout/IconCircleList"/>
    <dgm:cxn modelId="{F75BB01A-5276-4B48-89CE-0E52EDCBB48D}" type="presParOf" srcId="{5C4A8460-1FAD-4196-B2D7-378543A7D1E0}" destId="{9A3E6C05-1AAD-479C-944C-5CC471D99D9D}" srcOrd="2" destOrd="0" presId="urn:microsoft.com/office/officeart/2018/2/layout/IconCircleList"/>
    <dgm:cxn modelId="{BF967B0B-EDBB-4855-BF8E-0C1C662EDD80}" type="presParOf" srcId="{5C4A8460-1FAD-4196-B2D7-378543A7D1E0}" destId="{AA2565CE-6C7D-4037-B157-2C91BF98ECCB}" srcOrd="3" destOrd="0" presId="urn:microsoft.com/office/officeart/2018/2/layout/IconCircleList"/>
    <dgm:cxn modelId="{3963582A-7E25-435F-ABF7-85EBE1E6C4E8}" type="presParOf" srcId="{33F97EFA-E9EE-42CC-9D04-2E1A7CA4ED5D}" destId="{24F5A16C-1573-4E99-AB11-234E4C134425}" srcOrd="13" destOrd="0" presId="urn:microsoft.com/office/officeart/2018/2/layout/IconCircleList"/>
    <dgm:cxn modelId="{6CD61A4C-446D-44C5-9085-A62EF8DC06DD}" type="presParOf" srcId="{33F97EFA-E9EE-42CC-9D04-2E1A7CA4ED5D}" destId="{FAE37878-2884-43CC-BFA3-0569A0D633CC}" srcOrd="14" destOrd="0" presId="urn:microsoft.com/office/officeart/2018/2/layout/IconCircleList"/>
    <dgm:cxn modelId="{F304E4DE-02BD-4108-8E3D-67CEE33E3DCF}" type="presParOf" srcId="{FAE37878-2884-43CC-BFA3-0569A0D633CC}" destId="{026BB1EE-25CD-409B-BA87-F49BFC5B01CA}" srcOrd="0" destOrd="0" presId="urn:microsoft.com/office/officeart/2018/2/layout/IconCircleList"/>
    <dgm:cxn modelId="{F292CC1D-BD6F-450A-B162-94A570131D34}" type="presParOf" srcId="{FAE37878-2884-43CC-BFA3-0569A0D633CC}" destId="{0679D7EF-0D14-49F6-9969-794B7FA4BC60}" srcOrd="1" destOrd="0" presId="urn:microsoft.com/office/officeart/2018/2/layout/IconCircleList"/>
    <dgm:cxn modelId="{005436B2-8BC5-404B-BF39-A98A922275EF}" type="presParOf" srcId="{FAE37878-2884-43CC-BFA3-0569A0D633CC}" destId="{CD8C5F24-7651-423A-B6BE-3BAD65CBAD56}" srcOrd="2" destOrd="0" presId="urn:microsoft.com/office/officeart/2018/2/layout/IconCircleList"/>
    <dgm:cxn modelId="{CDB1494C-3A30-410F-A6A5-D9E9292A99A6}" type="presParOf" srcId="{FAE37878-2884-43CC-BFA3-0569A0D633CC}" destId="{89A43819-0E24-49F7-8F0E-F9B870154DD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D28152-557F-4DBE-AF80-657E19DFB05F}" type="doc">
      <dgm:prSet loTypeId="urn:microsoft.com/office/officeart/2005/8/layout/vProcess5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4323C23-AFCF-4776-942E-B3A604414306}">
      <dgm:prSet/>
      <dgm:spPr>
        <a:solidFill>
          <a:srgbClr val="FF3300"/>
        </a:solidFill>
      </dgm:spPr>
      <dgm:t>
        <a:bodyPr/>
        <a:lstStyle/>
        <a:p>
          <a:r>
            <a:rPr lang="en-US" dirty="0"/>
            <a:t>This is a blood test that is performed prior to blood donation (for non-emergent situations)</a:t>
          </a:r>
        </a:p>
      </dgm:t>
    </dgm:pt>
    <dgm:pt modelId="{4C13D527-46BC-4F5A-BE9B-B385F4D85B64}" type="parTrans" cxnId="{26E25E0A-D500-4C3A-86BF-C42EB78EC269}">
      <dgm:prSet/>
      <dgm:spPr/>
      <dgm:t>
        <a:bodyPr/>
        <a:lstStyle/>
        <a:p>
          <a:endParaRPr lang="en-US"/>
        </a:p>
      </dgm:t>
    </dgm:pt>
    <dgm:pt modelId="{9C00C4F7-21F0-4302-8DB1-E49E4097D827}" type="sibTrans" cxnId="{26E25E0A-D500-4C3A-86BF-C42EB78EC269}">
      <dgm:prSet/>
      <dgm:spPr/>
      <dgm:t>
        <a:bodyPr/>
        <a:lstStyle/>
        <a:p>
          <a:endParaRPr lang="en-US"/>
        </a:p>
      </dgm:t>
    </dgm:pt>
    <dgm:pt modelId="{64C73581-4AF5-4BD4-ACEF-642E63B92E61}">
      <dgm:prSet/>
      <dgm:spPr>
        <a:solidFill>
          <a:srgbClr val="990000"/>
        </a:solidFill>
      </dgm:spPr>
      <dgm:t>
        <a:bodyPr/>
        <a:lstStyle/>
        <a:p>
          <a:r>
            <a:rPr lang="en-US" dirty="0"/>
            <a:t>Type is performed to determine the type of blood from the donor and the recipient</a:t>
          </a:r>
        </a:p>
      </dgm:t>
    </dgm:pt>
    <dgm:pt modelId="{54BA7BD1-4A7A-4F2B-85DC-E50439E879ED}" type="parTrans" cxnId="{0B8D12BB-12DC-415C-90E4-18D2378C7440}">
      <dgm:prSet/>
      <dgm:spPr/>
      <dgm:t>
        <a:bodyPr/>
        <a:lstStyle/>
        <a:p>
          <a:endParaRPr lang="en-US"/>
        </a:p>
      </dgm:t>
    </dgm:pt>
    <dgm:pt modelId="{F1BDBA94-3950-462B-AD78-FD1A874C069B}" type="sibTrans" cxnId="{0B8D12BB-12DC-415C-90E4-18D2378C7440}">
      <dgm:prSet/>
      <dgm:spPr/>
      <dgm:t>
        <a:bodyPr/>
        <a:lstStyle/>
        <a:p>
          <a:endParaRPr lang="en-US"/>
        </a:p>
      </dgm:t>
    </dgm:pt>
    <dgm:pt modelId="{A38E66E8-3623-4DA6-AF05-8BCA7D27CF82}">
      <dgm:prSet/>
      <dgm:spPr>
        <a:solidFill>
          <a:srgbClr val="CC3300"/>
        </a:solidFill>
      </dgm:spPr>
      <dgm:t>
        <a:bodyPr/>
        <a:lstStyle/>
        <a:p>
          <a:r>
            <a:rPr lang="en-US" dirty="0"/>
            <a:t>Cross match is done by taking a small amount of the donor’s blood and mixing it with the recipient’s blood.  This is examined under a microscope to determine if they are compatible. </a:t>
          </a:r>
        </a:p>
      </dgm:t>
    </dgm:pt>
    <dgm:pt modelId="{9871A3B8-C3DC-4367-BACD-559404C40335}" type="parTrans" cxnId="{4216AE97-BBAC-4E91-B9D6-4C558D6DF947}">
      <dgm:prSet/>
      <dgm:spPr/>
      <dgm:t>
        <a:bodyPr/>
        <a:lstStyle/>
        <a:p>
          <a:endParaRPr lang="en-US"/>
        </a:p>
      </dgm:t>
    </dgm:pt>
    <dgm:pt modelId="{373FA76F-4965-433B-AE7F-F674956C62DC}" type="sibTrans" cxnId="{4216AE97-BBAC-4E91-B9D6-4C558D6DF947}">
      <dgm:prSet/>
      <dgm:spPr/>
      <dgm:t>
        <a:bodyPr/>
        <a:lstStyle/>
        <a:p>
          <a:endParaRPr lang="en-US"/>
        </a:p>
      </dgm:t>
    </dgm:pt>
    <dgm:pt modelId="{16DF301D-8316-471F-97DC-91950CBBCA89}" type="pres">
      <dgm:prSet presAssocID="{71D28152-557F-4DBE-AF80-657E19DFB05F}" presName="outerComposite" presStyleCnt="0">
        <dgm:presLayoutVars>
          <dgm:chMax val="5"/>
          <dgm:dir/>
          <dgm:resizeHandles val="exact"/>
        </dgm:presLayoutVars>
      </dgm:prSet>
      <dgm:spPr/>
    </dgm:pt>
    <dgm:pt modelId="{485783AB-DB66-4DE9-B736-2FF9039319C6}" type="pres">
      <dgm:prSet presAssocID="{71D28152-557F-4DBE-AF80-657E19DFB05F}" presName="dummyMaxCanvas" presStyleCnt="0">
        <dgm:presLayoutVars/>
      </dgm:prSet>
      <dgm:spPr/>
    </dgm:pt>
    <dgm:pt modelId="{AD4C414C-0331-412F-BEAA-715AECFAEC7F}" type="pres">
      <dgm:prSet presAssocID="{71D28152-557F-4DBE-AF80-657E19DFB05F}" presName="ThreeNodes_1" presStyleLbl="node1" presStyleIdx="0" presStyleCnt="3">
        <dgm:presLayoutVars>
          <dgm:bulletEnabled val="1"/>
        </dgm:presLayoutVars>
      </dgm:prSet>
      <dgm:spPr/>
    </dgm:pt>
    <dgm:pt modelId="{5A366047-DE22-4288-A4F7-9F1CF2BFC508}" type="pres">
      <dgm:prSet presAssocID="{71D28152-557F-4DBE-AF80-657E19DFB05F}" presName="ThreeNodes_2" presStyleLbl="node1" presStyleIdx="1" presStyleCnt="3">
        <dgm:presLayoutVars>
          <dgm:bulletEnabled val="1"/>
        </dgm:presLayoutVars>
      </dgm:prSet>
      <dgm:spPr/>
    </dgm:pt>
    <dgm:pt modelId="{BEE33D7C-C109-4278-892B-62F3854C5E09}" type="pres">
      <dgm:prSet presAssocID="{71D28152-557F-4DBE-AF80-657E19DFB05F}" presName="ThreeNodes_3" presStyleLbl="node1" presStyleIdx="2" presStyleCnt="3">
        <dgm:presLayoutVars>
          <dgm:bulletEnabled val="1"/>
        </dgm:presLayoutVars>
      </dgm:prSet>
      <dgm:spPr/>
    </dgm:pt>
    <dgm:pt modelId="{79B1A22C-D9B8-493C-9EF9-E99792A885D4}" type="pres">
      <dgm:prSet presAssocID="{71D28152-557F-4DBE-AF80-657E19DFB05F}" presName="ThreeConn_1-2" presStyleLbl="fgAccFollowNode1" presStyleIdx="0" presStyleCnt="2">
        <dgm:presLayoutVars>
          <dgm:bulletEnabled val="1"/>
        </dgm:presLayoutVars>
      </dgm:prSet>
      <dgm:spPr/>
    </dgm:pt>
    <dgm:pt modelId="{2E2C3A8E-748F-4D4A-A4DA-EF01EA6431BF}" type="pres">
      <dgm:prSet presAssocID="{71D28152-557F-4DBE-AF80-657E19DFB05F}" presName="ThreeConn_2-3" presStyleLbl="fgAccFollowNode1" presStyleIdx="1" presStyleCnt="2">
        <dgm:presLayoutVars>
          <dgm:bulletEnabled val="1"/>
        </dgm:presLayoutVars>
      </dgm:prSet>
      <dgm:spPr/>
    </dgm:pt>
    <dgm:pt modelId="{ED85A724-8A5E-4EB3-9EAA-FFD111DD3EB8}" type="pres">
      <dgm:prSet presAssocID="{71D28152-557F-4DBE-AF80-657E19DFB05F}" presName="ThreeNodes_1_text" presStyleLbl="node1" presStyleIdx="2" presStyleCnt="3">
        <dgm:presLayoutVars>
          <dgm:bulletEnabled val="1"/>
        </dgm:presLayoutVars>
      </dgm:prSet>
      <dgm:spPr/>
    </dgm:pt>
    <dgm:pt modelId="{77D31573-F3E8-4A2C-8DB6-E30269640314}" type="pres">
      <dgm:prSet presAssocID="{71D28152-557F-4DBE-AF80-657E19DFB05F}" presName="ThreeNodes_2_text" presStyleLbl="node1" presStyleIdx="2" presStyleCnt="3">
        <dgm:presLayoutVars>
          <dgm:bulletEnabled val="1"/>
        </dgm:presLayoutVars>
      </dgm:prSet>
      <dgm:spPr/>
    </dgm:pt>
    <dgm:pt modelId="{0657A55D-4B9D-4586-A06A-8AB5B9585B40}" type="pres">
      <dgm:prSet presAssocID="{71D28152-557F-4DBE-AF80-657E19DFB05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5946100-748A-4D60-BE37-8380A7CBFC11}" type="presOf" srcId="{04323C23-AFCF-4776-942E-B3A604414306}" destId="{ED85A724-8A5E-4EB3-9EAA-FFD111DD3EB8}" srcOrd="1" destOrd="0" presId="urn:microsoft.com/office/officeart/2005/8/layout/vProcess5"/>
    <dgm:cxn modelId="{57D6FE01-895A-480F-9D12-7FD7DDB75EDD}" type="presOf" srcId="{04323C23-AFCF-4776-942E-B3A604414306}" destId="{AD4C414C-0331-412F-BEAA-715AECFAEC7F}" srcOrd="0" destOrd="0" presId="urn:microsoft.com/office/officeart/2005/8/layout/vProcess5"/>
    <dgm:cxn modelId="{26E25E0A-D500-4C3A-86BF-C42EB78EC269}" srcId="{71D28152-557F-4DBE-AF80-657E19DFB05F}" destId="{04323C23-AFCF-4776-942E-B3A604414306}" srcOrd="0" destOrd="0" parTransId="{4C13D527-46BC-4F5A-BE9B-B385F4D85B64}" sibTransId="{9C00C4F7-21F0-4302-8DB1-E49E4097D827}"/>
    <dgm:cxn modelId="{E67F5C5B-4E2B-4CDF-B849-253D42E7EB2C}" type="presOf" srcId="{A38E66E8-3623-4DA6-AF05-8BCA7D27CF82}" destId="{BEE33D7C-C109-4278-892B-62F3854C5E09}" srcOrd="0" destOrd="0" presId="urn:microsoft.com/office/officeart/2005/8/layout/vProcess5"/>
    <dgm:cxn modelId="{72F00C41-9BF0-4D55-88D3-7E3DAFF8EB69}" type="presOf" srcId="{71D28152-557F-4DBE-AF80-657E19DFB05F}" destId="{16DF301D-8316-471F-97DC-91950CBBCA89}" srcOrd="0" destOrd="0" presId="urn:microsoft.com/office/officeart/2005/8/layout/vProcess5"/>
    <dgm:cxn modelId="{34F7C746-559F-4A1B-A329-A1282B1AD2E6}" type="presOf" srcId="{64C73581-4AF5-4BD4-ACEF-642E63B92E61}" destId="{5A366047-DE22-4288-A4F7-9F1CF2BFC508}" srcOrd="0" destOrd="0" presId="urn:microsoft.com/office/officeart/2005/8/layout/vProcess5"/>
    <dgm:cxn modelId="{A8C6358E-0789-4A0F-A866-B3D1B3D187A3}" type="presOf" srcId="{F1BDBA94-3950-462B-AD78-FD1A874C069B}" destId="{2E2C3A8E-748F-4D4A-A4DA-EF01EA6431BF}" srcOrd="0" destOrd="0" presId="urn:microsoft.com/office/officeart/2005/8/layout/vProcess5"/>
    <dgm:cxn modelId="{4216AE97-BBAC-4E91-B9D6-4C558D6DF947}" srcId="{71D28152-557F-4DBE-AF80-657E19DFB05F}" destId="{A38E66E8-3623-4DA6-AF05-8BCA7D27CF82}" srcOrd="2" destOrd="0" parTransId="{9871A3B8-C3DC-4367-BACD-559404C40335}" sibTransId="{373FA76F-4965-433B-AE7F-F674956C62DC}"/>
    <dgm:cxn modelId="{43FF6F9B-D185-4DBB-9A04-6DE3DBCD697D}" type="presOf" srcId="{A38E66E8-3623-4DA6-AF05-8BCA7D27CF82}" destId="{0657A55D-4B9D-4586-A06A-8AB5B9585B40}" srcOrd="1" destOrd="0" presId="urn:microsoft.com/office/officeart/2005/8/layout/vProcess5"/>
    <dgm:cxn modelId="{0B8D12BB-12DC-415C-90E4-18D2378C7440}" srcId="{71D28152-557F-4DBE-AF80-657E19DFB05F}" destId="{64C73581-4AF5-4BD4-ACEF-642E63B92E61}" srcOrd="1" destOrd="0" parTransId="{54BA7BD1-4A7A-4F2B-85DC-E50439E879ED}" sibTransId="{F1BDBA94-3950-462B-AD78-FD1A874C069B}"/>
    <dgm:cxn modelId="{14B88EC2-093E-442C-9B4C-E4F2D1431B59}" type="presOf" srcId="{9C00C4F7-21F0-4302-8DB1-E49E4097D827}" destId="{79B1A22C-D9B8-493C-9EF9-E99792A885D4}" srcOrd="0" destOrd="0" presId="urn:microsoft.com/office/officeart/2005/8/layout/vProcess5"/>
    <dgm:cxn modelId="{72C2DFDB-C7EB-4D65-A9C2-F0E782E2929D}" type="presOf" srcId="{64C73581-4AF5-4BD4-ACEF-642E63B92E61}" destId="{77D31573-F3E8-4A2C-8DB6-E30269640314}" srcOrd="1" destOrd="0" presId="urn:microsoft.com/office/officeart/2005/8/layout/vProcess5"/>
    <dgm:cxn modelId="{2F115754-C420-44C2-BC57-6EF1A62FD3D1}" type="presParOf" srcId="{16DF301D-8316-471F-97DC-91950CBBCA89}" destId="{485783AB-DB66-4DE9-B736-2FF9039319C6}" srcOrd="0" destOrd="0" presId="urn:microsoft.com/office/officeart/2005/8/layout/vProcess5"/>
    <dgm:cxn modelId="{E714E395-C9C4-40E7-A4DD-F3B2B473DC08}" type="presParOf" srcId="{16DF301D-8316-471F-97DC-91950CBBCA89}" destId="{AD4C414C-0331-412F-BEAA-715AECFAEC7F}" srcOrd="1" destOrd="0" presId="urn:microsoft.com/office/officeart/2005/8/layout/vProcess5"/>
    <dgm:cxn modelId="{063AE52B-6466-4DD6-808A-5B94B874B1AE}" type="presParOf" srcId="{16DF301D-8316-471F-97DC-91950CBBCA89}" destId="{5A366047-DE22-4288-A4F7-9F1CF2BFC508}" srcOrd="2" destOrd="0" presId="urn:microsoft.com/office/officeart/2005/8/layout/vProcess5"/>
    <dgm:cxn modelId="{96571ECA-8C8D-4CF9-9374-F9AA2CC25DFE}" type="presParOf" srcId="{16DF301D-8316-471F-97DC-91950CBBCA89}" destId="{BEE33D7C-C109-4278-892B-62F3854C5E09}" srcOrd="3" destOrd="0" presId="urn:microsoft.com/office/officeart/2005/8/layout/vProcess5"/>
    <dgm:cxn modelId="{467FFF6A-A5B4-4A37-9ED7-38EE361F692E}" type="presParOf" srcId="{16DF301D-8316-471F-97DC-91950CBBCA89}" destId="{79B1A22C-D9B8-493C-9EF9-E99792A885D4}" srcOrd="4" destOrd="0" presId="urn:microsoft.com/office/officeart/2005/8/layout/vProcess5"/>
    <dgm:cxn modelId="{EA4AF879-5821-4C51-A3A9-0E9ACF87F1D3}" type="presParOf" srcId="{16DF301D-8316-471F-97DC-91950CBBCA89}" destId="{2E2C3A8E-748F-4D4A-A4DA-EF01EA6431BF}" srcOrd="5" destOrd="0" presId="urn:microsoft.com/office/officeart/2005/8/layout/vProcess5"/>
    <dgm:cxn modelId="{EA123A38-1BB8-495F-AB82-94F70744FA84}" type="presParOf" srcId="{16DF301D-8316-471F-97DC-91950CBBCA89}" destId="{ED85A724-8A5E-4EB3-9EAA-FFD111DD3EB8}" srcOrd="6" destOrd="0" presId="urn:microsoft.com/office/officeart/2005/8/layout/vProcess5"/>
    <dgm:cxn modelId="{52F9CDD2-AD04-42D1-BCDB-5A742270B0AB}" type="presParOf" srcId="{16DF301D-8316-471F-97DC-91950CBBCA89}" destId="{77D31573-F3E8-4A2C-8DB6-E30269640314}" srcOrd="7" destOrd="0" presId="urn:microsoft.com/office/officeart/2005/8/layout/vProcess5"/>
    <dgm:cxn modelId="{B12A891E-ACC6-4628-885F-F0E2AB64B0C0}" type="presParOf" srcId="{16DF301D-8316-471F-97DC-91950CBBCA89}" destId="{0657A55D-4B9D-4586-A06A-8AB5B9585B4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DF9B0F-9242-43FE-B7DF-9E3992CCCD4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00DE115-0290-4867-8BB7-A43D3CA0EB13}">
      <dgm:prSet/>
      <dgm:spPr/>
      <dgm:t>
        <a:bodyPr/>
        <a:lstStyle/>
        <a:p>
          <a:r>
            <a:rPr lang="en-US"/>
            <a:t>Will-Burt is hosting its second onsite blood drive on Thursday, August 31</a:t>
          </a:r>
          <a:r>
            <a:rPr lang="en-US" baseline="30000"/>
            <a:t>st</a:t>
          </a:r>
          <a:r>
            <a:rPr lang="en-US"/>
            <a:t>!  </a:t>
          </a:r>
        </a:p>
      </dgm:t>
    </dgm:pt>
    <dgm:pt modelId="{8D6568A4-E099-4285-9695-47A87EBAFF08}" type="parTrans" cxnId="{CB700891-E098-483F-9B22-39B2788BCBA2}">
      <dgm:prSet/>
      <dgm:spPr/>
      <dgm:t>
        <a:bodyPr/>
        <a:lstStyle/>
        <a:p>
          <a:endParaRPr lang="en-US"/>
        </a:p>
      </dgm:t>
    </dgm:pt>
    <dgm:pt modelId="{2252EC70-0AAF-4AFD-AB6C-CCC4D4C6A95C}" type="sibTrans" cxnId="{CB700891-E098-483F-9B22-39B2788BCBA2}">
      <dgm:prSet/>
      <dgm:spPr/>
      <dgm:t>
        <a:bodyPr/>
        <a:lstStyle/>
        <a:p>
          <a:endParaRPr lang="en-US"/>
        </a:p>
      </dgm:t>
    </dgm:pt>
    <dgm:pt modelId="{9FEDF325-8ECA-4734-A230-93C98BD6098C}">
      <dgm:prSet/>
      <dgm:spPr/>
      <dgm:t>
        <a:bodyPr/>
        <a:lstStyle/>
        <a:p>
          <a:r>
            <a:rPr lang="en-US"/>
            <a:t>Keep an eye on the TV’s and my blog for more information and sign ups. </a:t>
          </a:r>
        </a:p>
      </dgm:t>
    </dgm:pt>
    <dgm:pt modelId="{C846BB26-FC69-4876-9712-5C18EB9EA6E1}" type="parTrans" cxnId="{8282CAB8-D2A2-4545-91F2-9C3861D1334C}">
      <dgm:prSet/>
      <dgm:spPr/>
      <dgm:t>
        <a:bodyPr/>
        <a:lstStyle/>
        <a:p>
          <a:endParaRPr lang="en-US"/>
        </a:p>
      </dgm:t>
    </dgm:pt>
    <dgm:pt modelId="{5B3CAAC0-5B21-47B7-9DB7-6E6DB1005443}" type="sibTrans" cxnId="{8282CAB8-D2A2-4545-91F2-9C3861D1334C}">
      <dgm:prSet/>
      <dgm:spPr/>
      <dgm:t>
        <a:bodyPr/>
        <a:lstStyle/>
        <a:p>
          <a:endParaRPr lang="en-US"/>
        </a:p>
      </dgm:t>
    </dgm:pt>
    <dgm:pt modelId="{2C4A7F8A-D253-4804-B5A3-969A002B979D}" type="pres">
      <dgm:prSet presAssocID="{FFDF9B0F-9242-43FE-B7DF-9E3992CCCD4E}" presName="root" presStyleCnt="0">
        <dgm:presLayoutVars>
          <dgm:dir/>
          <dgm:resizeHandles val="exact"/>
        </dgm:presLayoutVars>
      </dgm:prSet>
      <dgm:spPr/>
    </dgm:pt>
    <dgm:pt modelId="{FB9C6D2A-CEA2-4D9F-8A85-3CB100C1B481}" type="pres">
      <dgm:prSet presAssocID="{E00DE115-0290-4867-8BB7-A43D3CA0EB13}" presName="compNode" presStyleCnt="0"/>
      <dgm:spPr/>
    </dgm:pt>
    <dgm:pt modelId="{49C7CAB5-987F-4FAA-8A7F-0A7CE941FFF9}" type="pres">
      <dgm:prSet presAssocID="{E00DE115-0290-4867-8BB7-A43D3CA0EB1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 outline"/>
        </a:ext>
      </dgm:extLst>
    </dgm:pt>
    <dgm:pt modelId="{60771A0F-59F6-4173-BDD5-E5299CD01484}" type="pres">
      <dgm:prSet presAssocID="{E00DE115-0290-4867-8BB7-A43D3CA0EB13}" presName="spaceRect" presStyleCnt="0"/>
      <dgm:spPr/>
    </dgm:pt>
    <dgm:pt modelId="{66D4FF3C-4D47-45D8-9F4F-3A328A7F7EF2}" type="pres">
      <dgm:prSet presAssocID="{E00DE115-0290-4867-8BB7-A43D3CA0EB13}" presName="textRect" presStyleLbl="revTx" presStyleIdx="0" presStyleCnt="2">
        <dgm:presLayoutVars>
          <dgm:chMax val="1"/>
          <dgm:chPref val="1"/>
        </dgm:presLayoutVars>
      </dgm:prSet>
      <dgm:spPr/>
    </dgm:pt>
    <dgm:pt modelId="{E5DD2001-A918-46B7-A5A3-28BF60C26DBA}" type="pres">
      <dgm:prSet presAssocID="{2252EC70-0AAF-4AFD-AB6C-CCC4D4C6A95C}" presName="sibTrans" presStyleCnt="0"/>
      <dgm:spPr/>
    </dgm:pt>
    <dgm:pt modelId="{84024B59-2075-4657-8549-6AAC7E174893}" type="pres">
      <dgm:prSet presAssocID="{9FEDF325-8ECA-4734-A230-93C98BD6098C}" presName="compNode" presStyleCnt="0"/>
      <dgm:spPr/>
    </dgm:pt>
    <dgm:pt modelId="{A204647B-2545-4DDB-A5A1-D65B312D19F7}" type="pres">
      <dgm:prSet presAssocID="{9FEDF325-8ECA-4734-A230-93C98BD6098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"/>
        </a:ext>
      </dgm:extLst>
    </dgm:pt>
    <dgm:pt modelId="{E9B067D2-EAFC-4B8C-BD4D-3763991ADB52}" type="pres">
      <dgm:prSet presAssocID="{9FEDF325-8ECA-4734-A230-93C98BD6098C}" presName="spaceRect" presStyleCnt="0"/>
      <dgm:spPr/>
    </dgm:pt>
    <dgm:pt modelId="{72002D45-845F-4D99-92D9-3A246352D2E4}" type="pres">
      <dgm:prSet presAssocID="{9FEDF325-8ECA-4734-A230-93C98BD6098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E1EE66D-DBBA-4365-8BF0-1E200CAE154D}" type="presOf" srcId="{9FEDF325-8ECA-4734-A230-93C98BD6098C}" destId="{72002D45-845F-4D99-92D9-3A246352D2E4}" srcOrd="0" destOrd="0" presId="urn:microsoft.com/office/officeart/2018/2/layout/IconLabelList"/>
    <dgm:cxn modelId="{520BD24E-90A6-4BF9-8A7C-AF0B899ED48C}" type="presOf" srcId="{FFDF9B0F-9242-43FE-B7DF-9E3992CCCD4E}" destId="{2C4A7F8A-D253-4804-B5A3-969A002B979D}" srcOrd="0" destOrd="0" presId="urn:microsoft.com/office/officeart/2018/2/layout/IconLabelList"/>
    <dgm:cxn modelId="{03A35555-1424-4AED-B737-011AB00BCEB2}" type="presOf" srcId="{E00DE115-0290-4867-8BB7-A43D3CA0EB13}" destId="{66D4FF3C-4D47-45D8-9F4F-3A328A7F7EF2}" srcOrd="0" destOrd="0" presId="urn:microsoft.com/office/officeart/2018/2/layout/IconLabelList"/>
    <dgm:cxn modelId="{CB700891-E098-483F-9B22-39B2788BCBA2}" srcId="{FFDF9B0F-9242-43FE-B7DF-9E3992CCCD4E}" destId="{E00DE115-0290-4867-8BB7-A43D3CA0EB13}" srcOrd="0" destOrd="0" parTransId="{8D6568A4-E099-4285-9695-47A87EBAFF08}" sibTransId="{2252EC70-0AAF-4AFD-AB6C-CCC4D4C6A95C}"/>
    <dgm:cxn modelId="{8282CAB8-D2A2-4545-91F2-9C3861D1334C}" srcId="{FFDF9B0F-9242-43FE-B7DF-9E3992CCCD4E}" destId="{9FEDF325-8ECA-4734-A230-93C98BD6098C}" srcOrd="1" destOrd="0" parTransId="{C846BB26-FC69-4876-9712-5C18EB9EA6E1}" sibTransId="{5B3CAAC0-5B21-47B7-9DB7-6E6DB1005443}"/>
    <dgm:cxn modelId="{F06D58DB-51B1-4915-A246-864CFE1DD94B}" type="presParOf" srcId="{2C4A7F8A-D253-4804-B5A3-969A002B979D}" destId="{FB9C6D2A-CEA2-4D9F-8A85-3CB100C1B481}" srcOrd="0" destOrd="0" presId="urn:microsoft.com/office/officeart/2018/2/layout/IconLabelList"/>
    <dgm:cxn modelId="{3AC54994-EC37-4DB5-90E4-7DAF458C88F6}" type="presParOf" srcId="{FB9C6D2A-CEA2-4D9F-8A85-3CB100C1B481}" destId="{49C7CAB5-987F-4FAA-8A7F-0A7CE941FFF9}" srcOrd="0" destOrd="0" presId="urn:microsoft.com/office/officeart/2018/2/layout/IconLabelList"/>
    <dgm:cxn modelId="{45FBDE62-1117-4B50-9CC6-B9840C1F0AF1}" type="presParOf" srcId="{FB9C6D2A-CEA2-4D9F-8A85-3CB100C1B481}" destId="{60771A0F-59F6-4173-BDD5-E5299CD01484}" srcOrd="1" destOrd="0" presId="urn:microsoft.com/office/officeart/2018/2/layout/IconLabelList"/>
    <dgm:cxn modelId="{380081FE-AE17-4459-89A3-F26BF61E36AB}" type="presParOf" srcId="{FB9C6D2A-CEA2-4D9F-8A85-3CB100C1B481}" destId="{66D4FF3C-4D47-45D8-9F4F-3A328A7F7EF2}" srcOrd="2" destOrd="0" presId="urn:microsoft.com/office/officeart/2018/2/layout/IconLabelList"/>
    <dgm:cxn modelId="{B8D937AF-B5DB-485A-8B0A-B4A6E7159BC8}" type="presParOf" srcId="{2C4A7F8A-D253-4804-B5A3-969A002B979D}" destId="{E5DD2001-A918-46B7-A5A3-28BF60C26DBA}" srcOrd="1" destOrd="0" presId="urn:microsoft.com/office/officeart/2018/2/layout/IconLabelList"/>
    <dgm:cxn modelId="{F6EE542B-EBAB-4F40-890E-AA56FEB7DC89}" type="presParOf" srcId="{2C4A7F8A-D253-4804-B5A3-969A002B979D}" destId="{84024B59-2075-4657-8549-6AAC7E174893}" srcOrd="2" destOrd="0" presId="urn:microsoft.com/office/officeart/2018/2/layout/IconLabelList"/>
    <dgm:cxn modelId="{6B0D4E96-2698-49E7-B8FF-A1D89529DEA5}" type="presParOf" srcId="{84024B59-2075-4657-8549-6AAC7E174893}" destId="{A204647B-2545-4DDB-A5A1-D65B312D19F7}" srcOrd="0" destOrd="0" presId="urn:microsoft.com/office/officeart/2018/2/layout/IconLabelList"/>
    <dgm:cxn modelId="{BA907BB8-4BE4-4FCF-A83E-013B011E7E1C}" type="presParOf" srcId="{84024B59-2075-4657-8549-6AAC7E174893}" destId="{E9B067D2-EAFC-4B8C-BD4D-3763991ADB52}" srcOrd="1" destOrd="0" presId="urn:microsoft.com/office/officeart/2018/2/layout/IconLabelList"/>
    <dgm:cxn modelId="{9F12ACBE-B0B5-40CB-A1FB-6012A80B4A81}" type="presParOf" srcId="{84024B59-2075-4657-8549-6AAC7E174893}" destId="{72002D45-845F-4D99-92D9-3A246352D2E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A847C-3109-42D1-88B4-7CC403E7BE17}">
      <dsp:nvSpPr>
        <dsp:cNvPr id="0" name=""/>
        <dsp:cNvSpPr/>
      </dsp:nvSpPr>
      <dsp:spPr>
        <a:xfrm>
          <a:off x="0" y="0"/>
          <a:ext cx="8420100" cy="1524346"/>
        </a:xfrm>
        <a:prstGeom prst="roundRect">
          <a:avLst>
            <a:gd name="adj" fmla="val 10000"/>
          </a:avLst>
        </a:prstGeom>
        <a:solidFill>
          <a:srgbClr val="99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Blood types are also classified by whether they carry a protein called Rh factor.</a:t>
          </a:r>
        </a:p>
      </dsp:txBody>
      <dsp:txXfrm>
        <a:off x="44647" y="44647"/>
        <a:ext cx="6844568" cy="1435052"/>
      </dsp:txXfrm>
    </dsp:sp>
    <dsp:sp modelId="{70219056-2959-4F77-B3B4-C0D44F1F57E3}">
      <dsp:nvSpPr>
        <dsp:cNvPr id="0" name=""/>
        <dsp:cNvSpPr/>
      </dsp:nvSpPr>
      <dsp:spPr>
        <a:xfrm>
          <a:off x="1485899" y="1863089"/>
          <a:ext cx="8420100" cy="1524346"/>
        </a:xfrm>
        <a:prstGeom prst="roundRect">
          <a:avLst>
            <a:gd name="adj" fmla="val 10000"/>
          </a:avLst>
        </a:prstGeom>
        <a:solidFill>
          <a:srgbClr val="CC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If your blood carries this protein, it’s considered positive and if it doesn’t carry it, then it’s considered negative.</a:t>
          </a:r>
        </a:p>
      </dsp:txBody>
      <dsp:txXfrm>
        <a:off x="1530546" y="1907736"/>
        <a:ext cx="5854080" cy="1435052"/>
      </dsp:txXfrm>
    </dsp:sp>
    <dsp:sp modelId="{E65AD1A7-47D6-40A9-BED0-3D3D376E4E82}">
      <dsp:nvSpPr>
        <dsp:cNvPr id="0" name=""/>
        <dsp:cNvSpPr/>
      </dsp:nvSpPr>
      <dsp:spPr>
        <a:xfrm>
          <a:off x="7429274" y="1198305"/>
          <a:ext cx="990825" cy="9908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652210" y="1198305"/>
        <a:ext cx="544953" cy="745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0964E-55D6-455F-BD4A-2BEB958379BD}">
      <dsp:nvSpPr>
        <dsp:cNvPr id="0" name=""/>
        <dsp:cNvSpPr/>
      </dsp:nvSpPr>
      <dsp:spPr>
        <a:xfrm>
          <a:off x="1209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A+</a:t>
          </a:r>
        </a:p>
      </dsp:txBody>
      <dsp:txXfrm>
        <a:off x="16084" y="1323037"/>
        <a:ext cx="986001" cy="478125"/>
      </dsp:txXfrm>
    </dsp:sp>
    <dsp:sp modelId="{BBB37F93-F44B-4C70-83B5-464ECA01E934}">
      <dsp:nvSpPr>
        <dsp:cNvPr id="0" name=""/>
        <dsp:cNvSpPr/>
      </dsp:nvSpPr>
      <dsp:spPr>
        <a:xfrm>
          <a:off x="1270898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A-</a:t>
          </a:r>
        </a:p>
      </dsp:txBody>
      <dsp:txXfrm>
        <a:off x="1285773" y="1323037"/>
        <a:ext cx="986001" cy="478125"/>
      </dsp:txXfrm>
    </dsp:sp>
    <dsp:sp modelId="{FA51FA6A-78D4-4033-87B0-6FE4B127E16B}">
      <dsp:nvSpPr>
        <dsp:cNvPr id="0" name=""/>
        <dsp:cNvSpPr/>
      </dsp:nvSpPr>
      <dsp:spPr>
        <a:xfrm>
          <a:off x="2540588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B+</a:t>
          </a:r>
        </a:p>
      </dsp:txBody>
      <dsp:txXfrm>
        <a:off x="2555463" y="1323037"/>
        <a:ext cx="986001" cy="478125"/>
      </dsp:txXfrm>
    </dsp:sp>
    <dsp:sp modelId="{03DE512D-EDFF-4336-8D00-34F670ADA871}">
      <dsp:nvSpPr>
        <dsp:cNvPr id="0" name=""/>
        <dsp:cNvSpPr/>
      </dsp:nvSpPr>
      <dsp:spPr>
        <a:xfrm>
          <a:off x="3810278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B-</a:t>
          </a:r>
        </a:p>
      </dsp:txBody>
      <dsp:txXfrm>
        <a:off x="3825153" y="1323037"/>
        <a:ext cx="986001" cy="478125"/>
      </dsp:txXfrm>
    </dsp:sp>
    <dsp:sp modelId="{64FCBC1E-27C2-41A0-9883-BF539D4ED25E}">
      <dsp:nvSpPr>
        <dsp:cNvPr id="0" name=""/>
        <dsp:cNvSpPr/>
      </dsp:nvSpPr>
      <dsp:spPr>
        <a:xfrm>
          <a:off x="5079967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AB+</a:t>
          </a:r>
        </a:p>
      </dsp:txBody>
      <dsp:txXfrm>
        <a:off x="5094842" y="1323037"/>
        <a:ext cx="986001" cy="478125"/>
      </dsp:txXfrm>
    </dsp:sp>
    <dsp:sp modelId="{532C07B1-58B5-4B41-A172-A20C14A13C40}">
      <dsp:nvSpPr>
        <dsp:cNvPr id="0" name=""/>
        <dsp:cNvSpPr/>
      </dsp:nvSpPr>
      <dsp:spPr>
        <a:xfrm>
          <a:off x="6349657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AB-</a:t>
          </a:r>
        </a:p>
      </dsp:txBody>
      <dsp:txXfrm>
        <a:off x="6364532" y="1323037"/>
        <a:ext cx="986001" cy="478125"/>
      </dsp:txXfrm>
    </dsp:sp>
    <dsp:sp modelId="{A6D9484C-17C8-4825-952E-5A8C41AA196C}">
      <dsp:nvSpPr>
        <dsp:cNvPr id="0" name=""/>
        <dsp:cNvSpPr/>
      </dsp:nvSpPr>
      <dsp:spPr>
        <a:xfrm>
          <a:off x="7619347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O+</a:t>
          </a:r>
        </a:p>
      </dsp:txBody>
      <dsp:txXfrm>
        <a:off x="7634222" y="1323037"/>
        <a:ext cx="986001" cy="478125"/>
      </dsp:txXfrm>
    </dsp:sp>
    <dsp:sp modelId="{451874AE-49F6-4319-8115-30E551107D80}">
      <dsp:nvSpPr>
        <dsp:cNvPr id="0" name=""/>
        <dsp:cNvSpPr/>
      </dsp:nvSpPr>
      <dsp:spPr>
        <a:xfrm>
          <a:off x="8889037" y="1308162"/>
          <a:ext cx="1015751" cy="5078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C3300"/>
              </a:solidFill>
            </a:rPr>
            <a:t>O-</a:t>
          </a:r>
        </a:p>
      </dsp:txBody>
      <dsp:txXfrm>
        <a:off x="8903912" y="1323037"/>
        <a:ext cx="986001" cy="478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7A334-229F-4B01-B175-71A0407D9AA9}">
      <dsp:nvSpPr>
        <dsp:cNvPr id="0" name=""/>
        <dsp:cNvSpPr/>
      </dsp:nvSpPr>
      <dsp:spPr>
        <a:xfrm>
          <a:off x="2781060" y="711"/>
          <a:ext cx="1484723" cy="1484723"/>
        </a:xfrm>
        <a:prstGeom prst="ellipse">
          <a:avLst/>
        </a:prstGeom>
        <a:solidFill>
          <a:srgbClr val="9900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b="1" kern="1200" dirty="0"/>
            <a:t>mom</a:t>
          </a:r>
        </a:p>
      </dsp:txBody>
      <dsp:txXfrm>
        <a:off x="2998493" y="218144"/>
        <a:ext cx="1049857" cy="1049857"/>
      </dsp:txXfrm>
    </dsp:sp>
    <dsp:sp modelId="{696FA5D3-9828-4550-8947-C39561C4BE79}">
      <dsp:nvSpPr>
        <dsp:cNvPr id="0" name=""/>
        <dsp:cNvSpPr/>
      </dsp:nvSpPr>
      <dsp:spPr>
        <a:xfrm rot="5400000">
          <a:off x="2426579" y="1296670"/>
          <a:ext cx="393997" cy="501094"/>
        </a:xfrm>
        <a:prstGeom prst="mathPlus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kern="1200"/>
        </a:p>
      </dsp:txBody>
      <dsp:txXfrm>
        <a:off x="2485679" y="1337790"/>
        <a:ext cx="275798" cy="300656"/>
      </dsp:txXfrm>
    </dsp:sp>
    <dsp:sp modelId="{EB3EEC28-C0A9-4D53-ACC5-8052B3CF9623}">
      <dsp:nvSpPr>
        <dsp:cNvPr id="0" name=""/>
        <dsp:cNvSpPr/>
      </dsp:nvSpPr>
      <dsp:spPr>
        <a:xfrm>
          <a:off x="3895117" y="1930314"/>
          <a:ext cx="1484723" cy="148472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b="1" kern="1200" dirty="0"/>
            <a:t>You!</a:t>
          </a:r>
        </a:p>
      </dsp:txBody>
      <dsp:txXfrm>
        <a:off x="4112550" y="2147747"/>
        <a:ext cx="1049857" cy="1049857"/>
      </dsp:txXfrm>
    </dsp:sp>
    <dsp:sp modelId="{10A3804F-AF26-4647-AEFE-99FA8EC7D4C7}">
      <dsp:nvSpPr>
        <dsp:cNvPr id="0" name=""/>
        <dsp:cNvSpPr/>
      </dsp:nvSpPr>
      <dsp:spPr>
        <a:xfrm rot="10800000">
          <a:off x="3337574" y="2422129"/>
          <a:ext cx="393997" cy="501094"/>
        </a:xfrm>
        <a:prstGeom prst="mathEqual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kern="1200"/>
        </a:p>
      </dsp:txBody>
      <dsp:txXfrm rot="10800000">
        <a:off x="3455773" y="2522348"/>
        <a:ext cx="275798" cy="300656"/>
      </dsp:txXfrm>
    </dsp:sp>
    <dsp:sp modelId="{9EA71D18-1425-4D1B-BC33-0FFEDEDA43E9}">
      <dsp:nvSpPr>
        <dsp:cNvPr id="0" name=""/>
        <dsp:cNvSpPr/>
      </dsp:nvSpPr>
      <dsp:spPr>
        <a:xfrm>
          <a:off x="1667003" y="1930314"/>
          <a:ext cx="1484723" cy="1484723"/>
        </a:xfrm>
        <a:prstGeom prst="ellipse">
          <a:avLst/>
        </a:prstGeom>
        <a:solidFill>
          <a:srgbClr val="FF33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900" b="1" kern="1200" dirty="0"/>
            <a:t>Dad</a:t>
          </a:r>
        </a:p>
      </dsp:txBody>
      <dsp:txXfrm>
        <a:off x="1884436" y="2147747"/>
        <a:ext cx="1049857" cy="1049857"/>
      </dsp:txXfrm>
    </dsp:sp>
    <dsp:sp modelId="{4B26974F-A706-426A-BE54-9A932D9526C0}">
      <dsp:nvSpPr>
        <dsp:cNvPr id="0" name=""/>
        <dsp:cNvSpPr/>
      </dsp:nvSpPr>
      <dsp:spPr>
        <a:xfrm rot="18000000">
          <a:off x="2763819" y="1466984"/>
          <a:ext cx="393997" cy="50109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1" kern="1200"/>
        </a:p>
      </dsp:txBody>
      <dsp:txXfrm>
        <a:off x="2793369" y="1618385"/>
        <a:ext cx="275798" cy="3006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1BB06-25B0-424D-B5DE-7ADDCD3BD699}">
      <dsp:nvSpPr>
        <dsp:cNvPr id="0" name=""/>
        <dsp:cNvSpPr/>
      </dsp:nvSpPr>
      <dsp:spPr>
        <a:xfrm>
          <a:off x="0" y="562"/>
          <a:ext cx="6046132" cy="1315640"/>
        </a:xfrm>
        <a:prstGeom prst="roundRect">
          <a:avLst>
            <a:gd name="adj" fmla="val 10000"/>
          </a:avLst>
        </a:prstGeom>
        <a:solidFill>
          <a:srgbClr val="CC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8E4FF-3169-4BD7-A099-1A90F37EA8FB}">
      <dsp:nvSpPr>
        <dsp:cNvPr id="0" name=""/>
        <dsp:cNvSpPr/>
      </dsp:nvSpPr>
      <dsp:spPr>
        <a:xfrm>
          <a:off x="397981" y="296581"/>
          <a:ext cx="723602" cy="723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8BFD2-AC11-45FC-84C6-845B838F44CB}">
      <dsp:nvSpPr>
        <dsp:cNvPr id="0" name=""/>
        <dsp:cNvSpPr/>
      </dsp:nvSpPr>
      <dsp:spPr>
        <a:xfrm>
          <a:off x="1519564" y="56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It can cause a severe, life-threatening reaction.</a:t>
          </a:r>
        </a:p>
      </dsp:txBody>
      <dsp:txXfrm>
        <a:off x="1519564" y="562"/>
        <a:ext cx="4526568" cy="1315640"/>
      </dsp:txXfrm>
    </dsp:sp>
    <dsp:sp modelId="{BDD76950-7901-4A6B-9EFC-CBF0D3B1C7B2}">
      <dsp:nvSpPr>
        <dsp:cNvPr id="0" name=""/>
        <dsp:cNvSpPr/>
      </dsp:nvSpPr>
      <dsp:spPr>
        <a:xfrm>
          <a:off x="0" y="1645112"/>
          <a:ext cx="6046132" cy="1315640"/>
        </a:xfrm>
        <a:prstGeom prst="roundRect">
          <a:avLst>
            <a:gd name="adj" fmla="val 10000"/>
          </a:avLst>
        </a:prstGeom>
        <a:solidFill>
          <a:srgbClr val="99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DCA6-E43D-4C91-9CD9-7CDE5E0CFCD8}">
      <dsp:nvSpPr>
        <dsp:cNvPr id="0" name=""/>
        <dsp:cNvSpPr/>
      </dsp:nvSpPr>
      <dsp:spPr>
        <a:xfrm>
          <a:off x="397981" y="1941131"/>
          <a:ext cx="723602" cy="723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4A76D-34F2-409B-8A06-177FBCB4F799}">
      <dsp:nvSpPr>
        <dsp:cNvPr id="0" name=""/>
        <dsp:cNvSpPr/>
      </dsp:nvSpPr>
      <dsp:spPr>
        <a:xfrm>
          <a:off x="1519564" y="1645112"/>
          <a:ext cx="452656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Your immune system reacts as if those donor cells are foreign invaders and will attack them.</a:t>
          </a:r>
        </a:p>
      </dsp:txBody>
      <dsp:txXfrm>
        <a:off x="1519564" y="1645112"/>
        <a:ext cx="4526568" cy="1315640"/>
      </dsp:txXfrm>
    </dsp:sp>
    <dsp:sp modelId="{3C49D61A-76FD-4AC3-B151-602AFC15AB05}">
      <dsp:nvSpPr>
        <dsp:cNvPr id="0" name=""/>
        <dsp:cNvSpPr/>
      </dsp:nvSpPr>
      <dsp:spPr>
        <a:xfrm>
          <a:off x="0" y="3289663"/>
          <a:ext cx="6046132" cy="1315640"/>
        </a:xfrm>
        <a:prstGeom prst="roundRect">
          <a:avLst>
            <a:gd name="adj" fmla="val 10000"/>
          </a:avLst>
        </a:prstGeom>
        <a:solidFill>
          <a:srgbClr val="CC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4A7A-4408-4CA7-90C5-6F244C96C575}">
      <dsp:nvSpPr>
        <dsp:cNvPr id="0" name=""/>
        <dsp:cNvSpPr/>
      </dsp:nvSpPr>
      <dsp:spPr>
        <a:xfrm>
          <a:off x="397981" y="3585682"/>
          <a:ext cx="723602" cy="723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038E2-8DFB-46B7-BD6E-436CE8A8C12E}">
      <dsp:nvSpPr>
        <dsp:cNvPr id="0" name=""/>
        <dsp:cNvSpPr/>
      </dsp:nvSpPr>
      <dsp:spPr>
        <a:xfrm>
          <a:off x="1519564" y="3289663"/>
          <a:ext cx="2720759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The donated blood turns useless in a person's body and can launch a massive immune system and clotting response that can result in:</a:t>
          </a:r>
        </a:p>
      </dsp:txBody>
      <dsp:txXfrm>
        <a:off x="1519564" y="3289663"/>
        <a:ext cx="2720759" cy="1315640"/>
      </dsp:txXfrm>
    </dsp:sp>
    <dsp:sp modelId="{1069B212-CAAD-47BB-98F5-7572867A18DD}">
      <dsp:nvSpPr>
        <dsp:cNvPr id="0" name=""/>
        <dsp:cNvSpPr/>
      </dsp:nvSpPr>
      <dsp:spPr>
        <a:xfrm>
          <a:off x="4240324" y="3289663"/>
          <a:ext cx="1805808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-Shock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-Kidney failure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-Circulatory collapse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-Death </a:t>
          </a:r>
        </a:p>
      </dsp:txBody>
      <dsp:txXfrm>
        <a:off x="4240324" y="3289663"/>
        <a:ext cx="1805808" cy="13156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DD17D-AB6B-4CFE-B805-AF9BC199456B}">
      <dsp:nvSpPr>
        <dsp:cNvPr id="0" name=""/>
        <dsp:cNvSpPr/>
      </dsp:nvSpPr>
      <dsp:spPr>
        <a:xfrm>
          <a:off x="682738" y="7321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20718-45FE-4B5B-8C01-38BE3C609068}">
      <dsp:nvSpPr>
        <dsp:cNvPr id="0" name=""/>
        <dsp:cNvSpPr/>
      </dsp:nvSpPr>
      <dsp:spPr>
        <a:xfrm>
          <a:off x="838212" y="162795"/>
          <a:ext cx="429405" cy="4294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97A92-93F3-47A0-BE21-C8C4049BFC66}">
      <dsp:nvSpPr>
        <dsp:cNvPr id="0" name=""/>
        <dsp:cNvSpPr/>
      </dsp:nvSpPr>
      <dsp:spPr>
        <a:xfrm>
          <a:off x="1581740" y="7321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Fever</a:t>
          </a:r>
        </a:p>
      </dsp:txBody>
      <dsp:txXfrm>
        <a:off x="1581740" y="7321"/>
        <a:ext cx="1745122" cy="740355"/>
      </dsp:txXfrm>
    </dsp:sp>
    <dsp:sp modelId="{C2C7793F-EE61-4691-94C3-FA6485106F30}">
      <dsp:nvSpPr>
        <dsp:cNvPr id="0" name=""/>
        <dsp:cNvSpPr/>
      </dsp:nvSpPr>
      <dsp:spPr>
        <a:xfrm>
          <a:off x="3630937" y="7321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D59F0-1C48-486E-93BC-9C944B96F893}">
      <dsp:nvSpPr>
        <dsp:cNvPr id="0" name=""/>
        <dsp:cNvSpPr/>
      </dsp:nvSpPr>
      <dsp:spPr>
        <a:xfrm>
          <a:off x="3786412" y="162795"/>
          <a:ext cx="429405" cy="4294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F53B6-CF62-4D3E-9FD4-F9B85AE1E6CF}">
      <dsp:nvSpPr>
        <dsp:cNvPr id="0" name=""/>
        <dsp:cNvSpPr/>
      </dsp:nvSpPr>
      <dsp:spPr>
        <a:xfrm>
          <a:off x="4529940" y="7321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Chills</a:t>
          </a:r>
        </a:p>
      </dsp:txBody>
      <dsp:txXfrm>
        <a:off x="4529940" y="7321"/>
        <a:ext cx="1745122" cy="740355"/>
      </dsp:txXfrm>
    </dsp:sp>
    <dsp:sp modelId="{A8B6F5D9-A5C4-4D0A-97D8-00619AB2F033}">
      <dsp:nvSpPr>
        <dsp:cNvPr id="0" name=""/>
        <dsp:cNvSpPr/>
      </dsp:nvSpPr>
      <dsp:spPr>
        <a:xfrm>
          <a:off x="6579136" y="7321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634B1-714B-44B2-B453-F04A4F749EB7}">
      <dsp:nvSpPr>
        <dsp:cNvPr id="0" name=""/>
        <dsp:cNvSpPr/>
      </dsp:nvSpPr>
      <dsp:spPr>
        <a:xfrm>
          <a:off x="6734611" y="162795"/>
          <a:ext cx="429405" cy="4294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F6DED-B8AE-40AF-A1A3-6398FE1590CB}">
      <dsp:nvSpPr>
        <dsp:cNvPr id="0" name=""/>
        <dsp:cNvSpPr/>
      </dsp:nvSpPr>
      <dsp:spPr>
        <a:xfrm>
          <a:off x="7478139" y="7321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Hives</a:t>
          </a:r>
        </a:p>
      </dsp:txBody>
      <dsp:txXfrm>
        <a:off x="7478139" y="7321"/>
        <a:ext cx="1745122" cy="740355"/>
      </dsp:txXfrm>
    </dsp:sp>
    <dsp:sp modelId="{F29E02E7-11CD-4498-A017-A5AC762B50D0}">
      <dsp:nvSpPr>
        <dsp:cNvPr id="0" name=""/>
        <dsp:cNvSpPr/>
      </dsp:nvSpPr>
      <dsp:spPr>
        <a:xfrm>
          <a:off x="682738" y="1323540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9D3DD-D20A-4F48-969A-40D0A0F02106}">
      <dsp:nvSpPr>
        <dsp:cNvPr id="0" name=""/>
        <dsp:cNvSpPr/>
      </dsp:nvSpPr>
      <dsp:spPr>
        <a:xfrm>
          <a:off x="838212" y="1479015"/>
          <a:ext cx="429405" cy="4294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9F482-14B2-42DC-816D-17492694DD99}">
      <dsp:nvSpPr>
        <dsp:cNvPr id="0" name=""/>
        <dsp:cNvSpPr/>
      </dsp:nvSpPr>
      <dsp:spPr>
        <a:xfrm>
          <a:off x="1581740" y="1323540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Itching </a:t>
          </a:r>
        </a:p>
      </dsp:txBody>
      <dsp:txXfrm>
        <a:off x="1581740" y="1323540"/>
        <a:ext cx="1745122" cy="740355"/>
      </dsp:txXfrm>
    </dsp:sp>
    <dsp:sp modelId="{698B4042-C93B-4832-83A2-01E15129F80D}">
      <dsp:nvSpPr>
        <dsp:cNvPr id="0" name=""/>
        <dsp:cNvSpPr/>
      </dsp:nvSpPr>
      <dsp:spPr>
        <a:xfrm>
          <a:off x="3630937" y="1323540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2F124-4906-4849-BA62-1D86CC1EE1B4}">
      <dsp:nvSpPr>
        <dsp:cNvPr id="0" name=""/>
        <dsp:cNvSpPr/>
      </dsp:nvSpPr>
      <dsp:spPr>
        <a:xfrm>
          <a:off x="3786412" y="1479015"/>
          <a:ext cx="429405" cy="4294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01F29-34BE-49F6-9E04-A3DABE9BD103}">
      <dsp:nvSpPr>
        <dsp:cNvPr id="0" name=""/>
        <dsp:cNvSpPr/>
      </dsp:nvSpPr>
      <dsp:spPr>
        <a:xfrm>
          <a:off x="4529940" y="1323540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Trouble Breathing</a:t>
          </a:r>
        </a:p>
      </dsp:txBody>
      <dsp:txXfrm>
        <a:off x="4529940" y="1323540"/>
        <a:ext cx="1745122" cy="740355"/>
      </dsp:txXfrm>
    </dsp:sp>
    <dsp:sp modelId="{6E2E3CFC-81BE-4BCB-B63C-8B2D54C8D4F1}">
      <dsp:nvSpPr>
        <dsp:cNvPr id="0" name=""/>
        <dsp:cNvSpPr/>
      </dsp:nvSpPr>
      <dsp:spPr>
        <a:xfrm>
          <a:off x="6579136" y="1323540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587BA-69D1-40B9-A583-66A499B8FC4F}">
      <dsp:nvSpPr>
        <dsp:cNvPr id="0" name=""/>
        <dsp:cNvSpPr/>
      </dsp:nvSpPr>
      <dsp:spPr>
        <a:xfrm>
          <a:off x="6734611" y="1479015"/>
          <a:ext cx="429405" cy="42940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558F-1EA8-4396-9073-2E0EC6C178F7}">
      <dsp:nvSpPr>
        <dsp:cNvPr id="0" name=""/>
        <dsp:cNvSpPr/>
      </dsp:nvSpPr>
      <dsp:spPr>
        <a:xfrm>
          <a:off x="7478139" y="1323540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Low Blood Pressure</a:t>
          </a:r>
        </a:p>
      </dsp:txBody>
      <dsp:txXfrm>
        <a:off x="7478139" y="1323540"/>
        <a:ext cx="1745122" cy="740355"/>
      </dsp:txXfrm>
    </dsp:sp>
    <dsp:sp modelId="{F8005B9F-FAC3-4CF2-8F57-F63393F09474}">
      <dsp:nvSpPr>
        <dsp:cNvPr id="0" name=""/>
        <dsp:cNvSpPr/>
      </dsp:nvSpPr>
      <dsp:spPr>
        <a:xfrm>
          <a:off x="682738" y="2639759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606B0-B769-4B36-8245-6DA3A42ABD64}">
      <dsp:nvSpPr>
        <dsp:cNvPr id="0" name=""/>
        <dsp:cNvSpPr/>
      </dsp:nvSpPr>
      <dsp:spPr>
        <a:xfrm>
          <a:off x="838212" y="2795234"/>
          <a:ext cx="429405" cy="42940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565CE-6C7D-4037-B157-2C91BF98ECCB}">
      <dsp:nvSpPr>
        <dsp:cNvPr id="0" name=""/>
        <dsp:cNvSpPr/>
      </dsp:nvSpPr>
      <dsp:spPr>
        <a:xfrm>
          <a:off x="1581740" y="2639759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Bloody Urine</a:t>
          </a:r>
        </a:p>
      </dsp:txBody>
      <dsp:txXfrm>
        <a:off x="1581740" y="2639759"/>
        <a:ext cx="1745122" cy="740355"/>
      </dsp:txXfrm>
    </dsp:sp>
    <dsp:sp modelId="{026BB1EE-25CD-409B-BA87-F49BFC5B01CA}">
      <dsp:nvSpPr>
        <dsp:cNvPr id="0" name=""/>
        <dsp:cNvSpPr/>
      </dsp:nvSpPr>
      <dsp:spPr>
        <a:xfrm>
          <a:off x="3630937" y="2639759"/>
          <a:ext cx="740355" cy="74035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9D7EF-0D14-49F6-9969-794B7FA4BC60}">
      <dsp:nvSpPr>
        <dsp:cNvPr id="0" name=""/>
        <dsp:cNvSpPr/>
      </dsp:nvSpPr>
      <dsp:spPr>
        <a:xfrm>
          <a:off x="3786412" y="2795234"/>
          <a:ext cx="429405" cy="42940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43819-0E24-49F7-8F0E-F9B870154DD4}">
      <dsp:nvSpPr>
        <dsp:cNvPr id="0" name=""/>
        <dsp:cNvSpPr/>
      </dsp:nvSpPr>
      <dsp:spPr>
        <a:xfrm>
          <a:off x="4529940" y="2639759"/>
          <a:ext cx="1745122" cy="740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Sense of Impending Doom (like something bad is about to happen to them)</a:t>
          </a:r>
        </a:p>
      </dsp:txBody>
      <dsp:txXfrm>
        <a:off x="4529940" y="2639759"/>
        <a:ext cx="1745122" cy="740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C414C-0331-412F-BEAA-715AECFAEC7F}">
      <dsp:nvSpPr>
        <dsp:cNvPr id="0" name=""/>
        <dsp:cNvSpPr/>
      </dsp:nvSpPr>
      <dsp:spPr>
        <a:xfrm>
          <a:off x="0" y="0"/>
          <a:ext cx="5989817" cy="1024724"/>
        </a:xfrm>
        <a:prstGeom prst="roundRect">
          <a:avLst>
            <a:gd name="adj" fmla="val 10000"/>
          </a:avLst>
        </a:prstGeom>
        <a:solidFill>
          <a:srgbClr val="FF3300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This is a blood test that is performed prior to blood donation (for non-emergent situations)</a:t>
          </a:r>
        </a:p>
      </dsp:txBody>
      <dsp:txXfrm>
        <a:off x="30013" y="30013"/>
        <a:ext cx="4884059" cy="964698"/>
      </dsp:txXfrm>
    </dsp:sp>
    <dsp:sp modelId="{5A366047-DE22-4288-A4F7-9F1CF2BFC508}">
      <dsp:nvSpPr>
        <dsp:cNvPr id="0" name=""/>
        <dsp:cNvSpPr/>
      </dsp:nvSpPr>
      <dsp:spPr>
        <a:xfrm>
          <a:off x="528513" y="1195512"/>
          <a:ext cx="5989817" cy="1024724"/>
        </a:xfrm>
        <a:prstGeom prst="roundRect">
          <a:avLst>
            <a:gd name="adj" fmla="val 10000"/>
          </a:avLst>
        </a:prstGeom>
        <a:solidFill>
          <a:srgbClr val="990000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Type is performed to determine the type of blood from the donor and the recipient</a:t>
          </a:r>
        </a:p>
      </dsp:txBody>
      <dsp:txXfrm>
        <a:off x="558526" y="1225525"/>
        <a:ext cx="4735207" cy="964698"/>
      </dsp:txXfrm>
    </dsp:sp>
    <dsp:sp modelId="{BEE33D7C-C109-4278-892B-62F3854C5E09}">
      <dsp:nvSpPr>
        <dsp:cNvPr id="0" name=""/>
        <dsp:cNvSpPr/>
      </dsp:nvSpPr>
      <dsp:spPr>
        <a:xfrm>
          <a:off x="1057026" y="2391024"/>
          <a:ext cx="5989817" cy="1024724"/>
        </a:xfrm>
        <a:prstGeom prst="roundRect">
          <a:avLst>
            <a:gd name="adj" fmla="val 10000"/>
          </a:avLst>
        </a:prstGeom>
        <a:solidFill>
          <a:srgbClr val="CC3300"/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Cross match is done by taking a small amount of the donor’s blood and mixing it with the recipient’s blood.  This is examined under a microscope to determine if they are compatible. </a:t>
          </a:r>
        </a:p>
      </dsp:txBody>
      <dsp:txXfrm>
        <a:off x="1087039" y="2421037"/>
        <a:ext cx="4735207" cy="964698"/>
      </dsp:txXfrm>
    </dsp:sp>
    <dsp:sp modelId="{79B1A22C-D9B8-493C-9EF9-E99792A885D4}">
      <dsp:nvSpPr>
        <dsp:cNvPr id="0" name=""/>
        <dsp:cNvSpPr/>
      </dsp:nvSpPr>
      <dsp:spPr>
        <a:xfrm>
          <a:off x="5323746" y="777082"/>
          <a:ext cx="666071" cy="66607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473612" y="777082"/>
        <a:ext cx="366339" cy="501218"/>
      </dsp:txXfrm>
    </dsp:sp>
    <dsp:sp modelId="{2E2C3A8E-748F-4D4A-A4DA-EF01EA6431BF}">
      <dsp:nvSpPr>
        <dsp:cNvPr id="0" name=""/>
        <dsp:cNvSpPr/>
      </dsp:nvSpPr>
      <dsp:spPr>
        <a:xfrm>
          <a:off x="5852259" y="1965763"/>
          <a:ext cx="666071" cy="66607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002125" y="1965763"/>
        <a:ext cx="366339" cy="5012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7CAB5-987F-4FAA-8A7F-0A7CE941FFF9}">
      <dsp:nvSpPr>
        <dsp:cNvPr id="0" name=""/>
        <dsp:cNvSpPr/>
      </dsp:nvSpPr>
      <dsp:spPr>
        <a:xfrm>
          <a:off x="1443000" y="12651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4FF3C-4D47-45D8-9F4F-3A328A7F7EF2}">
      <dsp:nvSpPr>
        <dsp:cNvPr id="0" name=""/>
        <dsp:cNvSpPr/>
      </dsp:nvSpPr>
      <dsp:spPr>
        <a:xfrm>
          <a:off x="255000" y="25409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Will-Burt is hosting its second onsite blood drive on Thursday, August 31</a:t>
          </a:r>
          <a:r>
            <a:rPr lang="en-US" sz="1800" kern="1200" baseline="30000"/>
            <a:t>st</a:t>
          </a:r>
          <a:r>
            <a:rPr lang="en-US" sz="1800" kern="1200"/>
            <a:t>!  </a:t>
          </a:r>
        </a:p>
      </dsp:txBody>
      <dsp:txXfrm>
        <a:off x="255000" y="2540919"/>
        <a:ext cx="4320000" cy="720000"/>
      </dsp:txXfrm>
    </dsp:sp>
    <dsp:sp modelId="{A204647B-2545-4DDB-A5A1-D65B312D19F7}">
      <dsp:nvSpPr>
        <dsp:cNvPr id="0" name=""/>
        <dsp:cNvSpPr/>
      </dsp:nvSpPr>
      <dsp:spPr>
        <a:xfrm>
          <a:off x="6519000" y="12651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02D45-845F-4D99-92D9-3A246352D2E4}">
      <dsp:nvSpPr>
        <dsp:cNvPr id="0" name=""/>
        <dsp:cNvSpPr/>
      </dsp:nvSpPr>
      <dsp:spPr>
        <a:xfrm>
          <a:off x="5331000" y="2540919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Keep an eye on the TV’s and my blog for more information and sign ups. </a:t>
          </a:r>
        </a:p>
      </dsp:txBody>
      <dsp:txXfrm>
        <a:off x="5331000" y="2540919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7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0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1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46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4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53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8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60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7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52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4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2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4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1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3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7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8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9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09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ufB1rabAQ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newstoday.com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www.ncbi.gov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ccf.org/" TargetMode="External"/><Relationship Id="rId5" Type="http://schemas.openxmlformats.org/officeDocument/2006/relationships/hyperlink" Target="http://www.mayoclinic.org/" TargetMode="External"/><Relationship Id="rId4" Type="http://schemas.openxmlformats.org/officeDocument/2006/relationships/hyperlink" Target="http://www.redcros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7.jp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363271"/>
            <a:ext cx="8676222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Blood Types/Structure/transfusions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16211"/>
            <a:ext cx="8676222" cy="722243"/>
          </a:xfrm>
        </p:spPr>
        <p:txBody>
          <a:bodyPr>
            <a:normAutofit/>
          </a:bodyPr>
          <a:lstStyle/>
          <a:p>
            <a:r>
              <a:rPr lang="en-US" dirty="0"/>
              <a:t>By: Stephanie Marthey, BSN, RN</a:t>
            </a:r>
          </a:p>
        </p:txBody>
      </p:sp>
      <p:pic>
        <p:nvPicPr>
          <p:cNvPr id="5" name="Picture 4" descr="Close up view of platelets in the blood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02" b="19580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0C1C-65F5-9591-71B5-61A0F0FAD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The most common blood type in the United States is O+</a:t>
            </a:r>
          </a:p>
          <a:p>
            <a:r>
              <a:rPr lang="en-US" dirty="0"/>
              <a:t>The least common blood type in the United States is AB-</a:t>
            </a:r>
          </a:p>
          <a:p>
            <a:r>
              <a:rPr lang="en-US" dirty="0"/>
              <a:t>O- blood has the highest demand </a:t>
            </a:r>
          </a:p>
        </p:txBody>
      </p:sp>
      <p:pic>
        <p:nvPicPr>
          <p:cNvPr id="7" name="Graphic 6" descr="IV">
            <a:extLst>
              <a:ext uri="{FF2B5EF4-FFF2-40B4-BE49-F238E27FC236}">
                <a16:creationId xmlns:a16="http://schemas.microsoft.com/office/drawing/2014/main" id="{1770BB27-FCC4-3F3D-4644-19AEB40CE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306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C152F5-97E8-3286-6585-FCF03BCE1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667" y="643467"/>
            <a:ext cx="9482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47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blood test results&#10;&#10;Description automatically generated with low confidence">
            <a:extLst>
              <a:ext uri="{FF2B5EF4-FFF2-40B4-BE49-F238E27FC236}">
                <a16:creationId xmlns:a16="http://schemas.microsoft.com/office/drawing/2014/main" id="{1F64E3C4-1046-46EF-E37E-167F59A7F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6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8B5B9-3716-FCBD-BCDF-9B0F2B2FE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87" r="1" b="535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67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7150-3D58-0B41-FF7F-2106B8D5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>
            <a:normAutofit/>
          </a:bodyPr>
          <a:lstStyle/>
          <a:p>
            <a:r>
              <a:rPr lang="en-US" dirty="0"/>
              <a:t>Why does all this matter?</a:t>
            </a:r>
          </a:p>
        </p:txBody>
      </p:sp>
      <p:pic>
        <p:nvPicPr>
          <p:cNvPr id="5" name="Graphic 4" descr="Ambulance outline">
            <a:extLst>
              <a:ext uri="{FF2B5EF4-FFF2-40B4-BE49-F238E27FC236}">
                <a16:creationId xmlns:a16="http://schemas.microsoft.com/office/drawing/2014/main" id="{A9F35543-45F6-358C-2683-0DE57FA4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740" y="1621292"/>
            <a:ext cx="3416888" cy="34168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D0C56-A8A4-F58C-6D50-7FA23312A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 anchor="t">
            <a:normAutofit/>
          </a:bodyPr>
          <a:lstStyle/>
          <a:p>
            <a:r>
              <a:rPr lang="en-US" dirty="0"/>
              <a:t>It’s important to know blood types when donating and receiving any blood products.  </a:t>
            </a:r>
          </a:p>
          <a:p>
            <a:r>
              <a:rPr lang="en-US" dirty="0"/>
              <a:t>Not all blood types are compatible. </a:t>
            </a:r>
          </a:p>
          <a:p>
            <a:r>
              <a:rPr lang="en-US" dirty="0"/>
              <a:t>Receiving blood from a donor that contains antigens/proteins that your blood doesn’t carry or recognize, could result in a life-threatening situation.</a:t>
            </a:r>
          </a:p>
        </p:txBody>
      </p:sp>
    </p:spTree>
    <p:extLst>
      <p:ext uri="{BB962C8B-B14F-4D97-AF65-F5344CB8AC3E}">
        <p14:creationId xmlns:p14="http://schemas.microsoft.com/office/powerpoint/2010/main" val="185529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chart showing which blood types are safe for each blood type to receive">
            <a:extLst>
              <a:ext uri="{FF2B5EF4-FFF2-40B4-BE49-F238E27FC236}">
                <a16:creationId xmlns:a16="http://schemas.microsoft.com/office/drawing/2014/main" id="{BD78A4D6-6372-69D9-B50F-4494E62B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866" y="55017"/>
            <a:ext cx="4504267" cy="6747965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CD8DD-BB1D-F656-C4BE-846EE4AE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O- blood is considered the universal donor.  Anyone, regardless of their blood type, can receive this type of blood safely.  </a:t>
            </a:r>
          </a:p>
          <a:p>
            <a:r>
              <a:rPr lang="en-US" dirty="0"/>
              <a:t>O- blood is used in emergency situations when there isn’t time to find out what the person’s blood type is.</a:t>
            </a:r>
          </a:p>
        </p:txBody>
      </p:sp>
      <p:pic>
        <p:nvPicPr>
          <p:cNvPr id="2050" name="Picture 2" descr="O negative blood type - NHS Blood Donation">
            <a:extLst>
              <a:ext uri="{FF2B5EF4-FFF2-40B4-BE49-F238E27FC236}">
                <a16:creationId xmlns:a16="http://schemas.microsoft.com/office/drawing/2014/main" id="{40DF6CB7-E822-D866-1AF2-60261ACFD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3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C5059-C9DB-D6F1-6A11-EC03F2A27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AB+ is considered the universal recipient because a person with this blood type can safely receive any blood type without having a severe immune reaction.</a:t>
            </a:r>
          </a:p>
        </p:txBody>
      </p:sp>
      <p:pic>
        <p:nvPicPr>
          <p:cNvPr id="4100" name="Picture 4" descr="AB- Blood Type / Group Rh (Rhesus) Negative&quot; Sticker for Sale by  almost-alien | Redbubble">
            <a:extLst>
              <a:ext uri="{FF2B5EF4-FFF2-40B4-BE49-F238E27FC236}">
                <a16:creationId xmlns:a16="http://schemas.microsoft.com/office/drawing/2014/main" id="{CF6FCF11-1C5C-CB8C-E6A5-78C8F2CF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8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0EFA-50DC-075E-571D-2B669400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What happens if you receive an incompatible blood type?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A7361F-A5F6-6CB6-F804-50B4C345F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323272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42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2CF7-7792-A376-CC0E-12A81564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Transfusion Risks/Side-effects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E310F-61C4-0667-250B-29C95167D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risks associated with compatible blood transfusions, too.</a:t>
            </a:r>
          </a:p>
          <a:p>
            <a:r>
              <a:rPr lang="en-US" dirty="0"/>
              <a:t>Some of these risks/side-effects happen immediately as the transfusion starts, while others can be delayed days, weeks, or up to a month.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Vector | Glassware tube filled fractioned blood, plasma and layers  red blood cells. medical icon structure and blood components. illustration  of a flask with red and white blood cells, plasma, platelets.">
            <a:extLst>
              <a:ext uri="{FF2B5EF4-FFF2-40B4-BE49-F238E27FC236}">
                <a16:creationId xmlns:a16="http://schemas.microsoft.com/office/drawing/2014/main" id="{69CB4E0A-07B1-BD72-60C7-E5EDF6D0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740" y="1621292"/>
            <a:ext cx="3416888" cy="341688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0F5B7-FCF4-AF33-1736-72F3BDE1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 anchor="t">
            <a:normAutofit/>
          </a:bodyPr>
          <a:lstStyle/>
          <a:p>
            <a:r>
              <a:rPr lang="en-US" dirty="0"/>
              <a:t>Blood is made up of red blood cells, white blood cells and platelets in a liquid (plasma)</a:t>
            </a:r>
          </a:p>
        </p:txBody>
      </p:sp>
    </p:spTree>
    <p:extLst>
      <p:ext uri="{BB962C8B-B14F-4D97-AF65-F5344CB8AC3E}">
        <p14:creationId xmlns:p14="http://schemas.microsoft.com/office/powerpoint/2010/main" val="21425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421A-CF77-9709-0368-5DB3C775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Most common signs and symptoms: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3C94620-9261-FD24-58C9-768CE84BB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063232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7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2E7A-2F82-95DB-EDA5-251C37B0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safeguards are in place to avoid these issues?</a:t>
            </a:r>
          </a:p>
        </p:txBody>
      </p:sp>
      <p:pic>
        <p:nvPicPr>
          <p:cNvPr id="5" name="Content Placeholder 4" descr="3D black question marks with one yellow question mark">
            <a:extLst>
              <a:ext uri="{FF2B5EF4-FFF2-40B4-BE49-F238E27FC236}">
                <a16:creationId xmlns:a16="http://schemas.microsoft.com/office/drawing/2014/main" id="{8568A582-ED29-C12E-F504-0D7CAE781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961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81C2-7228-1D65-C812-7917EDE50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type &amp; cross testing done</a:t>
            </a:r>
          </a:p>
        </p:txBody>
      </p:sp>
      <p:pic>
        <p:nvPicPr>
          <p:cNvPr id="5124" name="Picture 4" descr="Blood Typing and Crossmatching">
            <a:extLst>
              <a:ext uri="{FF2B5EF4-FFF2-40B4-BE49-F238E27FC236}">
                <a16:creationId xmlns:a16="http://schemas.microsoft.com/office/drawing/2014/main" id="{C5EB2F65-6941-D5BF-E460-77EA0102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r="25726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C5D892-8497-2A2C-312D-F923BC772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233280"/>
              </p:ext>
            </p:extLst>
          </p:nvPr>
        </p:nvGraphicFramePr>
        <p:xfrm>
          <a:off x="4303643" y="2666999"/>
          <a:ext cx="7046844" cy="341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7202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3C32-8C5D-50D8-C3EA-2008C348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67655"/>
            <a:ext cx="9905998" cy="1905000"/>
          </a:xfrm>
        </p:spPr>
        <p:txBody>
          <a:bodyPr/>
          <a:lstStyle/>
          <a:p>
            <a:r>
              <a:rPr lang="en-US" dirty="0"/>
              <a:t>Strict protocols are in place for blood &amp; blood product(s) transfusions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320BE-E145-2F01-DA77-B34207E3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25054"/>
            <a:ext cx="9905998" cy="3124201"/>
          </a:xfrm>
        </p:spPr>
        <p:txBody>
          <a:bodyPr/>
          <a:lstStyle/>
          <a:p>
            <a:r>
              <a:rPr lang="en-US" dirty="0"/>
              <a:t>Some of these include:</a:t>
            </a:r>
          </a:p>
          <a:p>
            <a:pPr lvl="1"/>
            <a:r>
              <a:rPr lang="en-US" dirty="0"/>
              <a:t>Must have an order from physician to transfuse blood or blood products </a:t>
            </a:r>
          </a:p>
          <a:p>
            <a:pPr lvl="1"/>
            <a:r>
              <a:rPr lang="en-US" dirty="0"/>
              <a:t>Two RN’s must verify patient information, as well as specifics for donated blood and inspect blood/blood product(s) that will be used</a:t>
            </a:r>
          </a:p>
          <a:p>
            <a:pPr lvl="1"/>
            <a:r>
              <a:rPr lang="en-US" dirty="0"/>
              <a:t>Rigorous protocols for patient vital signs, set up, etc.</a:t>
            </a:r>
          </a:p>
          <a:p>
            <a:pPr lvl="1"/>
            <a:r>
              <a:rPr lang="en-US" dirty="0"/>
              <a:t>Nurse stays with patient and monitors patient and patient’s vital signs for specific timeframe</a:t>
            </a:r>
          </a:p>
        </p:txBody>
      </p:sp>
    </p:spTree>
    <p:extLst>
      <p:ext uri="{BB962C8B-B14F-4D97-AF65-F5344CB8AC3E}">
        <p14:creationId xmlns:p14="http://schemas.microsoft.com/office/powerpoint/2010/main" val="12587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2CCA-8FE9-8C70-D7D9-0BA2DF98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donated blood &amp; Blood products used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8BD21-90B0-AF74-12B4-0ECB51B08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used to treat patients with medical conditions like:</a:t>
            </a:r>
          </a:p>
          <a:p>
            <a:pPr lvl="1"/>
            <a:r>
              <a:rPr lang="en-US" dirty="0"/>
              <a:t>Anemia</a:t>
            </a:r>
          </a:p>
          <a:p>
            <a:pPr lvl="1"/>
            <a:r>
              <a:rPr lang="en-US" dirty="0"/>
              <a:t>Cancer</a:t>
            </a:r>
          </a:p>
          <a:p>
            <a:pPr lvl="1"/>
            <a:r>
              <a:rPr lang="en-US" dirty="0"/>
              <a:t>Blood Disorders</a:t>
            </a:r>
          </a:p>
          <a:p>
            <a:pPr lvl="1"/>
            <a:r>
              <a:rPr lang="en-US" dirty="0"/>
              <a:t>Surgery</a:t>
            </a:r>
          </a:p>
          <a:p>
            <a:pPr lvl="1"/>
            <a:r>
              <a:rPr lang="en-US" dirty="0"/>
              <a:t>Severe Blood Loss </a:t>
            </a:r>
          </a:p>
        </p:txBody>
      </p:sp>
    </p:spTree>
    <p:extLst>
      <p:ext uri="{BB962C8B-B14F-4D97-AF65-F5344CB8AC3E}">
        <p14:creationId xmlns:p14="http://schemas.microsoft.com/office/powerpoint/2010/main" val="30756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47A1-F640-2D85-754D-461FB2E8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Donated blood is typically separated into different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A747-51FF-69CC-F928-65F3BDAD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Donated blood is made up of numerous components such as:</a:t>
            </a:r>
          </a:p>
          <a:p>
            <a:pPr lvl="1"/>
            <a:r>
              <a:rPr lang="en-US" dirty="0"/>
              <a:t>Red Blood Cells</a:t>
            </a:r>
          </a:p>
          <a:p>
            <a:pPr lvl="1"/>
            <a:r>
              <a:rPr lang="en-US" dirty="0"/>
              <a:t>Platelets</a:t>
            </a:r>
          </a:p>
          <a:p>
            <a:pPr lvl="1"/>
            <a:r>
              <a:rPr lang="en-US" dirty="0"/>
              <a:t>Plasma</a:t>
            </a:r>
          </a:p>
          <a:p>
            <a:r>
              <a:rPr lang="en-US" dirty="0"/>
              <a:t>Separating whole blood into components above enables patients to receive what they need.</a:t>
            </a:r>
          </a:p>
          <a:p>
            <a:r>
              <a:rPr lang="en-US" dirty="0"/>
              <a:t>Most blood transfusions are not whole blood.  Separating the components allows for the specific need to be given.</a:t>
            </a:r>
          </a:p>
        </p:txBody>
      </p:sp>
    </p:spTree>
    <p:extLst>
      <p:ext uri="{BB962C8B-B14F-4D97-AF65-F5344CB8AC3E}">
        <p14:creationId xmlns:p14="http://schemas.microsoft.com/office/powerpoint/2010/main" val="9148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421F-390D-E442-9036-1B3E642D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584433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Red Blood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9AF85-403A-61B1-0295-538EBFB14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41832"/>
            <a:ext cx="5122606" cy="32162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Used for: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Severe trauma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Bleeding ulcers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Major surgeries with large amounts of blood loss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Sickle Cell Anemia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People who lose significant amount of blood</a:t>
            </a:r>
          </a:p>
          <a:p>
            <a:pPr>
              <a:lnSpc>
                <a:spcPct val="90000"/>
              </a:lnSpc>
            </a:pPr>
            <a:r>
              <a:rPr lang="en-US" sz="1500"/>
              <a:t>Red blood cells are indicated in more than 70% of all transfusions!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CB77B8-284B-4F81-ADCF-4BF77CB2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132" y="619939"/>
            <a:ext cx="5247747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421F-390D-E442-9036-1B3E642D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584433"/>
            <a:ext cx="5122606" cy="1905000"/>
          </a:xfrm>
        </p:spPr>
        <p:txBody>
          <a:bodyPr>
            <a:normAutofit/>
          </a:bodyPr>
          <a:lstStyle/>
          <a:p>
            <a:r>
              <a:rPr lang="en-US"/>
              <a:t>Platelets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9AF85-403A-61B1-0295-538EBFB14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591498"/>
            <a:ext cx="5122606" cy="32162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Used to: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Treat or prevent bleeding in patients with platelet disorders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Prior to specific procedures to prevent bleeding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Patients who do not have enough of their own platelets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Treat side-effects of cancer treatments</a:t>
            </a:r>
          </a:p>
          <a:p>
            <a:pPr>
              <a:lnSpc>
                <a:spcPct val="90000"/>
              </a:lnSpc>
            </a:pPr>
            <a:r>
              <a:rPr lang="en-US" sz="1700"/>
              <a:t>Donated platelets must be used within 5 days!</a:t>
            </a:r>
          </a:p>
        </p:txBody>
      </p:sp>
      <p:pic>
        <p:nvPicPr>
          <p:cNvPr id="4100" name="Picture 4" descr="The Importance of Blood Donations | Moffitt">
            <a:extLst>
              <a:ext uri="{FF2B5EF4-FFF2-40B4-BE49-F238E27FC236}">
                <a16:creationId xmlns:a16="http://schemas.microsoft.com/office/drawing/2014/main" id="{412BDE38-3F7D-A4AD-6B00-A1F896B0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722074"/>
            <a:ext cx="5451627" cy="494280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421F-390D-E442-9036-1B3E642D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/>
              <a:t>Plasma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9AF85-403A-61B1-0295-538EBFB14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/>
              <a:t>Used for:</a:t>
            </a:r>
          </a:p>
          <a:p>
            <a:pPr lvl="1"/>
            <a:r>
              <a:rPr lang="en-US"/>
              <a:t>Severe trauma </a:t>
            </a:r>
          </a:p>
          <a:p>
            <a:pPr lvl="1"/>
            <a:r>
              <a:rPr lang="en-US"/>
              <a:t>Burn</a:t>
            </a:r>
          </a:p>
          <a:p>
            <a:pPr lvl="1"/>
            <a:r>
              <a:rPr lang="en-US"/>
              <a:t>Shock</a:t>
            </a:r>
          </a:p>
          <a:p>
            <a:pPr lvl="1"/>
            <a:r>
              <a:rPr lang="en-US"/>
              <a:t>Adults &amp; children with cancer</a:t>
            </a:r>
          </a:p>
          <a:p>
            <a:pPr lvl="1"/>
            <a:r>
              <a:rPr lang="en-US"/>
              <a:t>Liver or Clotting Disorders</a:t>
            </a:r>
          </a:p>
          <a:p>
            <a:r>
              <a:rPr lang="en-US"/>
              <a:t>Donated plasma can be frozen and stored for up to a YEAR!</a:t>
            </a:r>
            <a:endParaRPr lang="en-US" dirty="0"/>
          </a:p>
        </p:txBody>
      </p:sp>
      <p:pic>
        <p:nvPicPr>
          <p:cNvPr id="2050" name="Picture 2" descr="The Many Uses of Plasma — Stanford Blood Center">
            <a:extLst>
              <a:ext uri="{FF2B5EF4-FFF2-40B4-BE49-F238E27FC236}">
                <a16:creationId xmlns:a16="http://schemas.microsoft.com/office/drawing/2014/main" id="{2D2544D8-5691-01E7-F7AE-7C60F3AA1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449499"/>
            <a:ext cx="5451627" cy="3638961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d Supply Remains Strong During COVID-19 Pandemic | ARUP Laboratories">
            <a:extLst>
              <a:ext uri="{FF2B5EF4-FFF2-40B4-BE49-F238E27FC236}">
                <a16:creationId xmlns:a16="http://schemas.microsoft.com/office/drawing/2014/main" id="{9961C326-0E48-6BE8-1CD8-6921E5CF5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76815-3BCA-F3CB-6E2B-9F02876F9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 dirty="0"/>
              <a:t>Interested in seeing a short clip of a blood transfusion?  </a:t>
            </a:r>
          </a:p>
          <a:p>
            <a:r>
              <a:rPr lang="en-US" dirty="0"/>
              <a:t>Click the link to see for yourself: </a:t>
            </a:r>
            <a:r>
              <a:rPr lang="en-US" dirty="0">
                <a:hlinkClick r:id="rId4"/>
              </a:rPr>
              <a:t>What does a Blood Transfusion look Like?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hat Is Blood Made Of | Community Blood Center">
            <a:extLst>
              <a:ext uri="{FF2B5EF4-FFF2-40B4-BE49-F238E27FC236}">
                <a16:creationId xmlns:a16="http://schemas.microsoft.com/office/drawing/2014/main" id="{31754212-881A-B2DD-904B-410BDD8C4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-2" b="-2"/>
          <a:stretch/>
        </p:blipFill>
        <p:spPr bwMode="auto"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F36A-DC98-B303-C636-7D04662E2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 anchor="t">
            <a:normAutofit/>
          </a:bodyPr>
          <a:lstStyle/>
          <a:p>
            <a:r>
              <a:rPr lang="en-US" dirty="0"/>
              <a:t>Red Blood Cells carry oxygen and remove waste products</a:t>
            </a:r>
          </a:p>
          <a:p>
            <a:r>
              <a:rPr lang="en-US" dirty="0"/>
              <a:t>White blood cells help fight infections in your body</a:t>
            </a:r>
          </a:p>
          <a:p>
            <a:r>
              <a:rPr lang="en-US" dirty="0"/>
              <a:t>Plasma is the liquid portion of blood</a:t>
            </a:r>
          </a:p>
          <a:p>
            <a:r>
              <a:rPr lang="en-US" dirty="0"/>
              <a:t>Platelets help your blood clot when needed </a:t>
            </a:r>
          </a:p>
        </p:txBody>
      </p:sp>
    </p:spTree>
    <p:extLst>
      <p:ext uri="{BB962C8B-B14F-4D97-AF65-F5344CB8AC3E}">
        <p14:creationId xmlns:p14="http://schemas.microsoft.com/office/powerpoint/2010/main" val="24822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065F4-FE37-B58F-4A10-7080046A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Interested in donating blood?</a:t>
            </a:r>
          </a:p>
        </p:txBody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5F6A92EB-EBCD-2B68-58C0-6608F612B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340066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8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References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BA689-20E2-4C6E-9788-5A871F3D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46" y="714375"/>
            <a:ext cx="6253751" cy="5076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www.redcross.org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www.mayoclinic.org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www.ccf.org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www.ncbi.gov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www.medicalnewstoday.com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99B2-A4D0-B79E-6DF6-657223B1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So, What’s your type?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4372B-2073-A38E-64EE-F7613B2F5099}"/>
              </a:ext>
            </a:extLst>
          </p:cNvPr>
          <p:cNvSpPr txBox="1"/>
          <p:nvPr/>
        </p:nvSpPr>
        <p:spPr>
          <a:xfrm>
            <a:off x="643192" y="2666999"/>
            <a:ext cx="657368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There are four main blood groups: 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A, B, AB, O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Blood types vary between individuals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Each person has a specific structure 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28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1028" name="Picture 4" descr="What Does Your Blood Type Say about Your Heart Health? - Cardiovascular  Solutions">
            <a:extLst>
              <a:ext uri="{FF2B5EF4-FFF2-40B4-BE49-F238E27FC236}">
                <a16:creationId xmlns:a16="http://schemas.microsoft.com/office/drawing/2014/main" id="{FA6C4650-B723-371E-309E-15367932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0839" y="1175933"/>
            <a:ext cx="3976788" cy="418609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823DA42-90E6-46F3-1743-0F86B8018F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461795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98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AC46-36BF-60E6-853E-8B5CC567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>
            <a:normAutofit/>
          </a:bodyPr>
          <a:lstStyle/>
          <a:p>
            <a:r>
              <a:rPr lang="en-US" dirty="0"/>
              <a:t>Rh factor </a:t>
            </a:r>
          </a:p>
        </p:txBody>
      </p:sp>
      <p:pic>
        <p:nvPicPr>
          <p:cNvPr id="1026" name="Picture 2" descr="Pregnancy Health Center - Blood Group (Rh) Incompatibility">
            <a:extLst>
              <a:ext uri="{FF2B5EF4-FFF2-40B4-BE49-F238E27FC236}">
                <a16:creationId xmlns:a16="http://schemas.microsoft.com/office/drawing/2014/main" id="{7414733F-19FD-0D07-3579-BABEA33A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740" y="1962981"/>
            <a:ext cx="3416888" cy="2733510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DDB83-80E1-9A3C-53FB-D78D2EA13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8" y="2666999"/>
            <a:ext cx="6271591" cy="339587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Rh positive is more common than Rh negative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If a woman is Rh negative, it can affect her pregnancy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Rh incompatibility happens when the mother is Rh negative, and the unborn baby is Rh positive 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This isn’t an issue for the first pregnancy, but subsequent pregnancies can develop problems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The mother’s blood cannot come in contact with the baby’s blood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This could produce antibodies that can damage the baby’s red blood cells resulting a life-threatening anemia where the red blood cells are destroyed faster than what they can be produced. </a:t>
            </a:r>
          </a:p>
        </p:txBody>
      </p:sp>
    </p:spTree>
    <p:extLst>
      <p:ext uri="{BB962C8B-B14F-4D97-AF65-F5344CB8AC3E}">
        <p14:creationId xmlns:p14="http://schemas.microsoft.com/office/powerpoint/2010/main" val="278536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 up view of platelets in the blood">
            <a:extLst>
              <a:ext uri="{FF2B5EF4-FFF2-40B4-BE49-F238E27FC236}">
                <a16:creationId xmlns:a16="http://schemas.microsoft.com/office/drawing/2014/main" id="{7E185DA8-778E-49D9-863D-7DB566042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Which results in 8 common blood types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9C6CF879-284C-F5DA-8C36-F1103044E3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348239"/>
              </p:ext>
            </p:extLst>
          </p:nvPr>
        </p:nvGraphicFramePr>
        <p:xfrm>
          <a:off x="1141413" y="2666999"/>
          <a:ext cx="9905998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Where do you get your type?</a:t>
            </a:r>
          </a:p>
        </p:txBody>
      </p:sp>
      <p:pic>
        <p:nvPicPr>
          <p:cNvPr id="6" name="Content Placeholder 5" descr="Microscope and glass slide">
            <a:extLst>
              <a:ext uri="{FF2B5EF4-FFF2-40B4-BE49-F238E27FC236}">
                <a16:creationId xmlns:a16="http://schemas.microsoft.com/office/drawing/2014/main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56173" r="5774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19691435"/>
              </p:ext>
            </p:extLst>
          </p:nvPr>
        </p:nvGraphicFramePr>
        <p:xfrm>
          <a:off x="4303643" y="2666999"/>
          <a:ext cx="7046844" cy="341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333C-CAFD-4071-5503-712F250D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A lot of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0559B-8448-B55A-FCFE-E08EF8391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Just like you inherited your eye color from your parents, that’s also how you get your blood type.  </a:t>
            </a:r>
          </a:p>
          <a:p>
            <a:r>
              <a:rPr lang="en-US" dirty="0"/>
              <a:t>However, there are quite a few possibilities, so you may not have the exact blood type as what your mom or dad has.</a:t>
            </a:r>
          </a:p>
        </p:txBody>
      </p:sp>
      <p:pic>
        <p:nvPicPr>
          <p:cNvPr id="5" name="Picture 4" descr="Close up photo of platelets in the blood traveling.">
            <a:extLst>
              <a:ext uri="{FF2B5EF4-FFF2-40B4-BE49-F238E27FC236}">
                <a16:creationId xmlns:a16="http://schemas.microsoft.com/office/drawing/2014/main" id="{F413AC64-3BBD-A3B2-D99B-04E863E49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60" b="-1"/>
          <a:stretch/>
        </p:blipFill>
        <p:spPr>
          <a:xfrm>
            <a:off x="643192" y="1200885"/>
            <a:ext cx="5451627" cy="41361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5200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A7D41-7EBD-45D7-AFB8-22EF4BFA6B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8E52988-C458-4121-9BF8-864CDB291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3334</TotalTime>
  <Words>1070</Words>
  <Application>Microsoft Office PowerPoint</Application>
  <PresentationFormat>Widescreen</PresentationFormat>
  <Paragraphs>130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Mesh</vt:lpstr>
      <vt:lpstr>Blood Types/Structure/transfusions</vt:lpstr>
      <vt:lpstr>PowerPoint Presentation</vt:lpstr>
      <vt:lpstr>PowerPoint Presentation</vt:lpstr>
      <vt:lpstr>So, What’s your type?</vt:lpstr>
      <vt:lpstr>PowerPoint Presentation</vt:lpstr>
      <vt:lpstr>Rh factor </vt:lpstr>
      <vt:lpstr>Which results in 8 common blood types</vt:lpstr>
      <vt:lpstr>Where do you get your type?</vt:lpstr>
      <vt:lpstr>A lot of possibilities</vt:lpstr>
      <vt:lpstr>PowerPoint Presentation</vt:lpstr>
      <vt:lpstr>PowerPoint Presentation</vt:lpstr>
      <vt:lpstr>PowerPoint Presentation</vt:lpstr>
      <vt:lpstr>PowerPoint Presentation</vt:lpstr>
      <vt:lpstr>Why does all this matter?</vt:lpstr>
      <vt:lpstr>PowerPoint Presentation</vt:lpstr>
      <vt:lpstr>PowerPoint Presentation</vt:lpstr>
      <vt:lpstr>PowerPoint Presentation</vt:lpstr>
      <vt:lpstr>What happens if you receive an incompatible blood type?</vt:lpstr>
      <vt:lpstr>Blood Transfusion Risks/Side-effects</vt:lpstr>
      <vt:lpstr>Most common signs and symptoms:</vt:lpstr>
      <vt:lpstr>What safeguards are in place to avoid these issues?</vt:lpstr>
      <vt:lpstr>type &amp; cross testing done</vt:lpstr>
      <vt:lpstr>Strict protocols are in place for blood &amp; blood product(s) transfusions</vt:lpstr>
      <vt:lpstr>What are donated blood &amp; Blood products used for?</vt:lpstr>
      <vt:lpstr>Donated blood is typically separated into different parts</vt:lpstr>
      <vt:lpstr>Red Blood Cells</vt:lpstr>
      <vt:lpstr>Platelets </vt:lpstr>
      <vt:lpstr>Plasma</vt:lpstr>
      <vt:lpstr>PowerPoint Presentation</vt:lpstr>
      <vt:lpstr>Interested in donating blood?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Types</dc:title>
  <dc:creator>WBNurse</dc:creator>
  <cp:lastModifiedBy>WBNurse</cp:lastModifiedBy>
  <cp:revision>1</cp:revision>
  <dcterms:created xsi:type="dcterms:W3CDTF">2023-06-20T14:13:44Z</dcterms:created>
  <dcterms:modified xsi:type="dcterms:W3CDTF">2023-06-26T14:41:22Z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