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83" r:id="rId5"/>
    <p:sldId id="293" r:id="rId6"/>
    <p:sldId id="260" r:id="rId7"/>
    <p:sldId id="286" r:id="rId8"/>
    <p:sldId id="287" r:id="rId9"/>
    <p:sldId id="261" r:id="rId10"/>
    <p:sldId id="262" r:id="rId11"/>
    <p:sldId id="269" r:id="rId12"/>
    <p:sldId id="264" r:id="rId13"/>
    <p:sldId id="272" r:id="rId14"/>
    <p:sldId id="288" r:id="rId15"/>
    <p:sldId id="289" r:id="rId16"/>
    <p:sldId id="284" r:id="rId17"/>
    <p:sldId id="290" r:id="rId18"/>
    <p:sldId id="291" r:id="rId19"/>
    <p:sldId id="292" r:id="rId20"/>
    <p:sldId id="266"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E6271-7DF4-4D14-9244-75A14DBCD4B1}" v="510" dt="2024-01-30T12:57:38.320"/>
  </p1510:revLst>
</p1510:revInfo>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794"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BNurse" userId="de47952b-4425-4b8d-9da9-0b03a2a9d0dd" providerId="ADAL" clId="{4CBE6271-7DF4-4D14-9244-75A14DBCD4B1}"/>
    <pc:docChg chg="undo custSel addSld delSld modSld sldOrd modMainMaster">
      <pc:chgData name="WBNurse" userId="de47952b-4425-4b8d-9da9-0b03a2a9d0dd" providerId="ADAL" clId="{4CBE6271-7DF4-4D14-9244-75A14DBCD4B1}" dt="2024-01-30T12:58:44.944" v="8473" actId="20577"/>
      <pc:docMkLst>
        <pc:docMk/>
      </pc:docMkLst>
      <pc:sldChg chg="del">
        <pc:chgData name="WBNurse" userId="de47952b-4425-4b8d-9da9-0b03a2a9d0dd" providerId="ADAL" clId="{4CBE6271-7DF4-4D14-9244-75A14DBCD4B1}" dt="2024-01-23T20:58:57.361" v="7098" actId="47"/>
        <pc:sldMkLst>
          <pc:docMk/>
          <pc:sldMk cId="59582380" sldId="256"/>
        </pc:sldMkLst>
      </pc:sldChg>
      <pc:sldChg chg="addSp delSp modSp mod modClrScheme chgLayout">
        <pc:chgData name="WBNurse" userId="de47952b-4425-4b8d-9da9-0b03a2a9d0dd" providerId="ADAL" clId="{4CBE6271-7DF4-4D14-9244-75A14DBCD4B1}" dt="2024-01-23T20:18:49.801" v="6395" actId="20577"/>
        <pc:sldMkLst>
          <pc:docMk/>
          <pc:sldMk cId="2122728967" sldId="260"/>
        </pc:sldMkLst>
        <pc:spChg chg="del mod ord">
          <ac:chgData name="WBNurse" userId="de47952b-4425-4b8d-9da9-0b03a2a9d0dd" providerId="ADAL" clId="{4CBE6271-7DF4-4D14-9244-75A14DBCD4B1}" dt="2024-01-23T20:15:50.998" v="6351" actId="478"/>
          <ac:spMkLst>
            <pc:docMk/>
            <pc:sldMk cId="2122728967" sldId="260"/>
            <ac:spMk id="3" creationId="{7A663105-4B92-4F24-9DF6-58BB116E29FA}"/>
          </ac:spMkLst>
        </pc:spChg>
        <pc:spChg chg="mod ord">
          <ac:chgData name="WBNurse" userId="de47952b-4425-4b8d-9da9-0b03a2a9d0dd" providerId="ADAL" clId="{4CBE6271-7DF4-4D14-9244-75A14DBCD4B1}" dt="2024-01-23T20:18:49.801" v="6395" actId="20577"/>
          <ac:spMkLst>
            <pc:docMk/>
            <pc:sldMk cId="2122728967" sldId="260"/>
            <ac:spMk id="6" creationId="{03161DAB-3A3E-48FC-9143-482C63BB1C02}"/>
          </ac:spMkLst>
        </pc:spChg>
        <pc:spChg chg="add del mod">
          <ac:chgData name="WBNurse" userId="de47952b-4425-4b8d-9da9-0b03a2a9d0dd" providerId="ADAL" clId="{4CBE6271-7DF4-4D14-9244-75A14DBCD4B1}" dt="2024-01-23T20:15:52.748" v="6352" actId="478"/>
          <ac:spMkLst>
            <pc:docMk/>
            <pc:sldMk cId="2122728967" sldId="260"/>
            <ac:spMk id="8" creationId="{006A1C47-0386-4C75-B169-87F79F937427}"/>
          </ac:spMkLst>
        </pc:spChg>
        <pc:spChg chg="mod">
          <ac:chgData name="WBNurse" userId="de47952b-4425-4b8d-9da9-0b03a2a9d0dd" providerId="ADAL" clId="{4CBE6271-7DF4-4D14-9244-75A14DBCD4B1}" dt="2024-01-23T12:46:50.128" v="2753" actId="26606"/>
          <ac:spMkLst>
            <pc:docMk/>
            <pc:sldMk cId="2122728967" sldId="260"/>
            <ac:spMk id="25" creationId="{247BA36B-90FB-47C0-BAF0-6F1E2FA5C763}"/>
          </ac:spMkLst>
        </pc:spChg>
        <pc:picChg chg="mod">
          <ac:chgData name="WBNurse" userId="de47952b-4425-4b8d-9da9-0b03a2a9d0dd" providerId="ADAL" clId="{4CBE6271-7DF4-4D14-9244-75A14DBCD4B1}" dt="2024-01-23T12:46:50.128" v="2753" actId="26606"/>
          <ac:picMkLst>
            <pc:docMk/>
            <pc:sldMk cId="2122728967" sldId="260"/>
            <ac:picMk id="12" creationId="{3E7237D6-2D71-4A63-9CB5-8ADCB63FC726}"/>
          </ac:picMkLst>
        </pc:picChg>
      </pc:sldChg>
      <pc:sldChg chg="addSp delSp modSp mod">
        <pc:chgData name="WBNurse" userId="de47952b-4425-4b8d-9da9-0b03a2a9d0dd" providerId="ADAL" clId="{4CBE6271-7DF4-4D14-9244-75A14DBCD4B1}" dt="2024-01-26T13:45:39.630" v="8449" actId="14100"/>
        <pc:sldMkLst>
          <pc:docMk/>
          <pc:sldMk cId="27126498" sldId="261"/>
        </pc:sldMkLst>
        <pc:spChg chg="mod">
          <ac:chgData name="WBNurse" userId="de47952b-4425-4b8d-9da9-0b03a2a9d0dd" providerId="ADAL" clId="{4CBE6271-7DF4-4D14-9244-75A14DBCD4B1}" dt="2024-01-22T10:54:37.105" v="1171" actId="20577"/>
          <ac:spMkLst>
            <pc:docMk/>
            <pc:sldMk cId="27126498" sldId="261"/>
            <ac:spMk id="3" creationId="{0DED61FF-98D7-468C-A710-A0E65FFCFDD7}"/>
          </ac:spMkLst>
        </pc:spChg>
        <pc:spChg chg="add del mod">
          <ac:chgData name="WBNurse" userId="de47952b-4425-4b8d-9da9-0b03a2a9d0dd" providerId="ADAL" clId="{4CBE6271-7DF4-4D14-9244-75A14DBCD4B1}" dt="2024-01-22T10:54:55.215" v="1175" actId="478"/>
          <ac:spMkLst>
            <pc:docMk/>
            <pc:sldMk cId="27126498" sldId="261"/>
            <ac:spMk id="4" creationId="{6ADACFC2-FA40-D2AA-3DCE-ED5CEEBC8C7D}"/>
          </ac:spMkLst>
        </pc:spChg>
        <pc:spChg chg="mod">
          <ac:chgData name="WBNurse" userId="de47952b-4425-4b8d-9da9-0b03a2a9d0dd" providerId="ADAL" clId="{4CBE6271-7DF4-4D14-9244-75A14DBCD4B1}" dt="2024-01-22T10:55:13.530" v="1218" actId="20577"/>
          <ac:spMkLst>
            <pc:docMk/>
            <pc:sldMk cId="27126498" sldId="261"/>
            <ac:spMk id="5" creationId="{DB6638D4-E453-4BC4-A3A0-F3C51852BCF8}"/>
          </ac:spMkLst>
        </pc:spChg>
        <pc:spChg chg="del">
          <ac:chgData name="WBNurse" userId="de47952b-4425-4b8d-9da9-0b03a2a9d0dd" providerId="ADAL" clId="{4CBE6271-7DF4-4D14-9244-75A14DBCD4B1}" dt="2024-01-22T10:54:50.140" v="1172" actId="478"/>
          <ac:spMkLst>
            <pc:docMk/>
            <pc:sldMk cId="27126498" sldId="261"/>
            <ac:spMk id="6" creationId="{0BC44B71-63BE-418A-A82A-64402026207E}"/>
          </ac:spMkLst>
        </pc:spChg>
        <pc:spChg chg="add del mod">
          <ac:chgData name="WBNurse" userId="de47952b-4425-4b8d-9da9-0b03a2a9d0dd" providerId="ADAL" clId="{4CBE6271-7DF4-4D14-9244-75A14DBCD4B1}" dt="2024-01-22T10:54:53.808" v="1174" actId="478"/>
          <ac:spMkLst>
            <pc:docMk/>
            <pc:sldMk cId="27126498" sldId="261"/>
            <ac:spMk id="8" creationId="{CC9884EE-2037-259A-8671-43C2CD8BAB92}"/>
          </ac:spMkLst>
        </pc:spChg>
        <pc:spChg chg="mod">
          <ac:chgData name="WBNurse" userId="de47952b-4425-4b8d-9da9-0b03a2a9d0dd" providerId="ADAL" clId="{4CBE6271-7DF4-4D14-9244-75A14DBCD4B1}" dt="2024-01-22T10:55:18.818" v="1223" actId="20577"/>
          <ac:spMkLst>
            <pc:docMk/>
            <pc:sldMk cId="27126498" sldId="261"/>
            <ac:spMk id="9" creationId="{CEFFF724-CE30-4C63-A086-DF05C2777EC1}"/>
          </ac:spMkLst>
        </pc:spChg>
        <pc:spChg chg="del">
          <ac:chgData name="WBNurse" userId="de47952b-4425-4b8d-9da9-0b03a2a9d0dd" providerId="ADAL" clId="{4CBE6271-7DF4-4D14-9244-75A14DBCD4B1}" dt="2024-01-22T10:54:51.277" v="1173" actId="478"/>
          <ac:spMkLst>
            <pc:docMk/>
            <pc:sldMk cId="27126498" sldId="261"/>
            <ac:spMk id="10" creationId="{AA64044E-682B-419B-AB70-118D0597C64C}"/>
          </ac:spMkLst>
        </pc:spChg>
        <pc:spChg chg="mod">
          <ac:chgData name="WBNurse" userId="de47952b-4425-4b8d-9da9-0b03a2a9d0dd" providerId="ADAL" clId="{4CBE6271-7DF4-4D14-9244-75A14DBCD4B1}" dt="2024-01-22T10:55:26.202" v="1229" actId="20577"/>
          <ac:spMkLst>
            <pc:docMk/>
            <pc:sldMk cId="27126498" sldId="261"/>
            <ac:spMk id="12" creationId="{F2739695-B49F-491F-9573-F501246A7F48}"/>
          </ac:spMkLst>
        </pc:spChg>
        <pc:spChg chg="del">
          <ac:chgData name="WBNurse" userId="de47952b-4425-4b8d-9da9-0b03a2a9d0dd" providerId="ADAL" clId="{4CBE6271-7DF4-4D14-9244-75A14DBCD4B1}" dt="2024-01-22T10:54:57.077" v="1176" actId="478"/>
          <ac:spMkLst>
            <pc:docMk/>
            <pc:sldMk cId="27126498" sldId="261"/>
            <ac:spMk id="13" creationId="{59357458-973E-473B-B43E-428D949A39C2}"/>
          </ac:spMkLst>
        </pc:spChg>
        <pc:spChg chg="add del mod">
          <ac:chgData name="WBNurse" userId="de47952b-4425-4b8d-9da9-0b03a2a9d0dd" providerId="ADAL" clId="{4CBE6271-7DF4-4D14-9244-75A14DBCD4B1}" dt="2024-01-22T10:54:58.282" v="1177" actId="478"/>
          <ac:spMkLst>
            <pc:docMk/>
            <pc:sldMk cId="27126498" sldId="261"/>
            <ac:spMk id="14" creationId="{79C41CEE-9027-3D9A-CA2F-860C8B909CF7}"/>
          </ac:spMkLst>
        </pc:spChg>
        <pc:spChg chg="mod">
          <ac:chgData name="WBNurse" userId="de47952b-4425-4b8d-9da9-0b03a2a9d0dd" providerId="ADAL" clId="{4CBE6271-7DF4-4D14-9244-75A14DBCD4B1}" dt="2024-01-22T10:55:36.846" v="1235" actId="20577"/>
          <ac:spMkLst>
            <pc:docMk/>
            <pc:sldMk cId="27126498" sldId="261"/>
            <ac:spMk id="15" creationId="{4C4406D0-E93A-4D4A-882C-3D100622979A}"/>
          </ac:spMkLst>
        </pc:spChg>
        <pc:spChg chg="del mod">
          <ac:chgData name="WBNurse" userId="de47952b-4425-4b8d-9da9-0b03a2a9d0dd" providerId="ADAL" clId="{4CBE6271-7DF4-4D14-9244-75A14DBCD4B1}" dt="2024-01-22T10:55:00.019" v="1179" actId="478"/>
          <ac:spMkLst>
            <pc:docMk/>
            <pc:sldMk cId="27126498" sldId="261"/>
            <ac:spMk id="16" creationId="{820792B4-5A57-43A7-8C75-3B4261EE86DE}"/>
          </ac:spMkLst>
        </pc:spChg>
        <pc:spChg chg="mod">
          <ac:chgData name="WBNurse" userId="de47952b-4425-4b8d-9da9-0b03a2a9d0dd" providerId="ADAL" clId="{4CBE6271-7DF4-4D14-9244-75A14DBCD4B1}" dt="2024-01-26T13:45:39.630" v="8449" actId="14100"/>
          <ac:spMkLst>
            <pc:docMk/>
            <pc:sldMk cId="27126498" sldId="261"/>
            <ac:spMk id="18" creationId="{448350F0-9CCA-4F7C-98E8-BC7969FD399D}"/>
          </ac:spMkLst>
        </pc:spChg>
        <pc:spChg chg="del">
          <ac:chgData name="WBNurse" userId="de47952b-4425-4b8d-9da9-0b03a2a9d0dd" providerId="ADAL" clId="{4CBE6271-7DF4-4D14-9244-75A14DBCD4B1}" dt="2024-01-22T10:55:02.084" v="1181" actId="478"/>
          <ac:spMkLst>
            <pc:docMk/>
            <pc:sldMk cId="27126498" sldId="261"/>
            <ac:spMk id="19" creationId="{4FD8E4F9-1B84-4707-95BE-9EC53D7ACB9D}"/>
          </ac:spMkLst>
        </pc:spChg>
        <pc:spChg chg="add del mod">
          <ac:chgData name="WBNurse" userId="de47952b-4425-4b8d-9da9-0b03a2a9d0dd" providerId="ADAL" clId="{4CBE6271-7DF4-4D14-9244-75A14DBCD4B1}" dt="2024-01-22T10:55:00.655" v="1180" actId="478"/>
          <ac:spMkLst>
            <pc:docMk/>
            <pc:sldMk cId="27126498" sldId="261"/>
            <ac:spMk id="20" creationId="{0BCAE607-45D3-08F0-92BC-F58E3B0EEFF4}"/>
          </ac:spMkLst>
        </pc:spChg>
        <pc:spChg chg="add del mod">
          <ac:chgData name="WBNurse" userId="de47952b-4425-4b8d-9da9-0b03a2a9d0dd" providerId="ADAL" clId="{4CBE6271-7DF4-4D14-9244-75A14DBCD4B1}" dt="2024-01-22T10:55:03.887" v="1182" actId="478"/>
          <ac:spMkLst>
            <pc:docMk/>
            <pc:sldMk cId="27126498" sldId="261"/>
            <ac:spMk id="22" creationId="{1952B99A-A443-361E-507F-24E470D564E4}"/>
          </ac:spMkLst>
        </pc:spChg>
        <pc:picChg chg="mod">
          <ac:chgData name="WBNurse" userId="de47952b-4425-4b8d-9da9-0b03a2a9d0dd" providerId="ADAL" clId="{4CBE6271-7DF4-4D14-9244-75A14DBCD4B1}" dt="2024-01-22T11:10:30.758" v="1261" actId="14826"/>
          <ac:picMkLst>
            <pc:docMk/>
            <pc:sldMk cId="27126498" sldId="261"/>
            <ac:picMk id="41" creationId="{B811075A-E743-458A-83DD-C9C3924D79D2}"/>
          </ac:picMkLst>
        </pc:picChg>
        <pc:picChg chg="mod">
          <ac:chgData name="WBNurse" userId="de47952b-4425-4b8d-9da9-0b03a2a9d0dd" providerId="ADAL" clId="{4CBE6271-7DF4-4D14-9244-75A14DBCD4B1}" dt="2024-01-22T13:27:42.087" v="1262" actId="14826"/>
          <ac:picMkLst>
            <pc:docMk/>
            <pc:sldMk cId="27126498" sldId="261"/>
            <ac:picMk id="43" creationId="{869A15CA-3DF8-417D-B9D8-F994D15851BB}"/>
          </ac:picMkLst>
        </pc:picChg>
        <pc:picChg chg="mod">
          <ac:chgData name="WBNurse" userId="de47952b-4425-4b8d-9da9-0b03a2a9d0dd" providerId="ADAL" clId="{4CBE6271-7DF4-4D14-9244-75A14DBCD4B1}" dt="2024-01-22T13:28:02.162" v="1263" actId="14826"/>
          <ac:picMkLst>
            <pc:docMk/>
            <pc:sldMk cId="27126498" sldId="261"/>
            <ac:picMk id="45" creationId="{D18F8380-4F68-4979-BEC0-C897519AD437}"/>
          </ac:picMkLst>
        </pc:picChg>
        <pc:picChg chg="mod">
          <ac:chgData name="WBNurse" userId="de47952b-4425-4b8d-9da9-0b03a2a9d0dd" providerId="ADAL" clId="{4CBE6271-7DF4-4D14-9244-75A14DBCD4B1}" dt="2024-01-22T13:29:03.389" v="1264" actId="14826"/>
          <ac:picMkLst>
            <pc:docMk/>
            <pc:sldMk cId="27126498" sldId="261"/>
            <ac:picMk id="47" creationId="{3B1C03DA-0209-4A1A-96AE-B3FF2B5F7533}"/>
          </ac:picMkLst>
        </pc:picChg>
        <pc:picChg chg="mod">
          <ac:chgData name="WBNurse" userId="de47952b-4425-4b8d-9da9-0b03a2a9d0dd" providerId="ADAL" clId="{4CBE6271-7DF4-4D14-9244-75A14DBCD4B1}" dt="2024-01-22T13:29:25.967" v="1265" actId="14826"/>
          <ac:picMkLst>
            <pc:docMk/>
            <pc:sldMk cId="27126498" sldId="261"/>
            <ac:picMk id="49" creationId="{B216FC82-4CDA-4982-85CF-C693A432A28E}"/>
          </ac:picMkLst>
        </pc:picChg>
      </pc:sldChg>
      <pc:sldChg chg="addSp delSp modSp mod ord">
        <pc:chgData name="WBNurse" userId="de47952b-4425-4b8d-9da9-0b03a2a9d0dd" providerId="ADAL" clId="{4CBE6271-7DF4-4D14-9244-75A14DBCD4B1}" dt="2024-01-26T13:46:12.805" v="8466" actId="20577"/>
        <pc:sldMkLst>
          <pc:docMk/>
          <pc:sldMk cId="3378458110" sldId="262"/>
        </pc:sldMkLst>
        <pc:spChg chg="mod">
          <ac:chgData name="WBNurse" userId="de47952b-4425-4b8d-9da9-0b03a2a9d0dd" providerId="ADAL" clId="{4CBE6271-7DF4-4D14-9244-75A14DBCD4B1}" dt="2024-01-22T13:32:05.435" v="1344" actId="20577"/>
          <ac:spMkLst>
            <pc:docMk/>
            <pc:sldMk cId="3378458110" sldId="262"/>
            <ac:spMk id="3" creationId="{87C2AC9A-0FD0-4DA8-99B4-C440A1D15DA4}"/>
          </ac:spMkLst>
        </pc:spChg>
        <pc:spChg chg="del">
          <ac:chgData name="WBNurse" userId="de47952b-4425-4b8d-9da9-0b03a2a9d0dd" providerId="ADAL" clId="{4CBE6271-7DF4-4D14-9244-75A14DBCD4B1}" dt="2024-01-22T13:31:41.698" v="1293" actId="478"/>
          <ac:spMkLst>
            <pc:docMk/>
            <pc:sldMk cId="3378458110" sldId="262"/>
            <ac:spMk id="4" creationId="{F28FED25-4DDC-4D72-A54E-3E227B420317}"/>
          </ac:spMkLst>
        </pc:spChg>
        <pc:spChg chg="add del mod">
          <ac:chgData name="WBNurse" userId="de47952b-4425-4b8d-9da9-0b03a2a9d0dd" providerId="ADAL" clId="{4CBE6271-7DF4-4D14-9244-75A14DBCD4B1}" dt="2024-01-22T13:31:43.996" v="1294" actId="478"/>
          <ac:spMkLst>
            <pc:docMk/>
            <pc:sldMk cId="3378458110" sldId="262"/>
            <ac:spMk id="5" creationId="{9EB566D3-E82A-E7EA-6AC4-94D31F181115}"/>
          </ac:spMkLst>
        </pc:spChg>
        <pc:spChg chg="mod">
          <ac:chgData name="WBNurse" userId="de47952b-4425-4b8d-9da9-0b03a2a9d0dd" providerId="ADAL" clId="{4CBE6271-7DF4-4D14-9244-75A14DBCD4B1}" dt="2024-01-24T13:35:58.289" v="7135" actId="20577"/>
          <ac:spMkLst>
            <pc:docMk/>
            <pc:sldMk cId="3378458110" sldId="262"/>
            <ac:spMk id="6" creationId="{1D5F34C1-576F-4BF7-8C9C-D507F213AE68}"/>
          </ac:spMkLst>
        </pc:spChg>
        <pc:spChg chg="mod">
          <ac:chgData name="WBNurse" userId="de47952b-4425-4b8d-9da9-0b03a2a9d0dd" providerId="ADAL" clId="{4CBE6271-7DF4-4D14-9244-75A14DBCD4B1}" dt="2024-01-26T13:46:12.805" v="8466" actId="20577"/>
          <ac:spMkLst>
            <pc:docMk/>
            <pc:sldMk cId="3378458110" sldId="262"/>
            <ac:spMk id="7" creationId="{FBE93992-F65E-48D7-971D-FA51E969BEFE}"/>
          </ac:spMkLst>
        </pc:spChg>
        <pc:spChg chg="mod">
          <ac:chgData name="WBNurse" userId="de47952b-4425-4b8d-9da9-0b03a2a9d0dd" providerId="ADAL" clId="{4CBE6271-7DF4-4D14-9244-75A14DBCD4B1}" dt="2024-01-22T15:23:42.044" v="1537" actId="20577"/>
          <ac:spMkLst>
            <pc:docMk/>
            <pc:sldMk cId="3378458110" sldId="262"/>
            <ac:spMk id="8" creationId="{8CB0B4A0-79F2-4CB5-BBB6-FEEBD8465250}"/>
          </ac:spMkLst>
        </pc:spChg>
        <pc:spChg chg="mod">
          <ac:chgData name="WBNurse" userId="de47952b-4425-4b8d-9da9-0b03a2a9d0dd" providerId="ADAL" clId="{4CBE6271-7DF4-4D14-9244-75A14DBCD4B1}" dt="2024-01-24T13:37:06.988" v="7227" actId="14100"/>
          <ac:spMkLst>
            <pc:docMk/>
            <pc:sldMk cId="3378458110" sldId="262"/>
            <ac:spMk id="9" creationId="{66810F29-B4A6-4A97-903D-F931D52ACA7F}"/>
          </ac:spMkLst>
        </pc:spChg>
        <pc:spChg chg="mod">
          <ac:chgData name="WBNurse" userId="de47952b-4425-4b8d-9da9-0b03a2a9d0dd" providerId="ADAL" clId="{4CBE6271-7DF4-4D14-9244-75A14DBCD4B1}" dt="2024-01-22T15:25:40.244" v="1653" actId="20577"/>
          <ac:spMkLst>
            <pc:docMk/>
            <pc:sldMk cId="3378458110" sldId="262"/>
            <ac:spMk id="10" creationId="{68053976-DF5A-4CE2-94FB-5F70C9064260}"/>
          </ac:spMkLst>
        </pc:spChg>
        <pc:spChg chg="mod">
          <ac:chgData name="WBNurse" userId="de47952b-4425-4b8d-9da9-0b03a2a9d0dd" providerId="ADAL" clId="{4CBE6271-7DF4-4D14-9244-75A14DBCD4B1}" dt="2024-01-24T13:38:39.053" v="7517" actId="20577"/>
          <ac:spMkLst>
            <pc:docMk/>
            <pc:sldMk cId="3378458110" sldId="262"/>
            <ac:spMk id="11" creationId="{89256EF6-3CDE-4ADE-8753-BF5040E3C65B}"/>
          </ac:spMkLst>
        </pc:spChg>
        <pc:picChg chg="mod">
          <ac:chgData name="WBNurse" userId="de47952b-4425-4b8d-9da9-0b03a2a9d0dd" providerId="ADAL" clId="{4CBE6271-7DF4-4D14-9244-75A14DBCD4B1}" dt="2024-01-22T15:27:37.229" v="1854" actId="14826"/>
          <ac:picMkLst>
            <pc:docMk/>
            <pc:sldMk cId="3378458110" sldId="262"/>
            <ac:picMk id="27" creationId="{EF145220-68FE-4BC3-8DF6-074CABEAC097}"/>
          </ac:picMkLst>
        </pc:picChg>
        <pc:picChg chg="mod">
          <ac:chgData name="WBNurse" userId="de47952b-4425-4b8d-9da9-0b03a2a9d0dd" providerId="ADAL" clId="{4CBE6271-7DF4-4D14-9244-75A14DBCD4B1}" dt="2024-01-22T15:28:07.708" v="1855" actId="14826"/>
          <ac:picMkLst>
            <pc:docMk/>
            <pc:sldMk cId="3378458110" sldId="262"/>
            <ac:picMk id="29" creationId="{344FCB42-636B-4918-8866-D50ACA206D8C}"/>
          </ac:picMkLst>
        </pc:picChg>
        <pc:picChg chg="mod">
          <ac:chgData name="WBNurse" userId="de47952b-4425-4b8d-9da9-0b03a2a9d0dd" providerId="ADAL" clId="{4CBE6271-7DF4-4D14-9244-75A14DBCD4B1}" dt="2024-01-22T15:28:31.889" v="1856" actId="14826"/>
          <ac:picMkLst>
            <pc:docMk/>
            <pc:sldMk cId="3378458110" sldId="262"/>
            <ac:picMk id="31" creationId="{A1AA205C-54CC-4A28-9B43-520D5A97DD74}"/>
          </ac:picMkLst>
        </pc:picChg>
      </pc:sldChg>
      <pc:sldChg chg="addSp delSp modSp del mod">
        <pc:chgData name="WBNurse" userId="de47952b-4425-4b8d-9da9-0b03a2a9d0dd" providerId="ADAL" clId="{4CBE6271-7DF4-4D14-9244-75A14DBCD4B1}" dt="2024-01-23T20:58:36.729" v="7095" actId="47"/>
        <pc:sldMkLst>
          <pc:docMk/>
          <pc:sldMk cId="4002911784" sldId="263"/>
        </pc:sldMkLst>
        <pc:spChg chg="mod">
          <ac:chgData name="WBNurse" userId="de47952b-4425-4b8d-9da9-0b03a2a9d0dd" providerId="ADAL" clId="{4CBE6271-7DF4-4D14-9244-75A14DBCD4B1}" dt="2024-01-23T20:21:42.299" v="6454" actId="20577"/>
          <ac:spMkLst>
            <pc:docMk/>
            <pc:sldMk cId="4002911784" sldId="263"/>
            <ac:spMk id="3" creationId="{09D4394E-B587-4CD9-96D1-650A82CA0197}"/>
          </ac:spMkLst>
        </pc:spChg>
        <pc:spChg chg="del">
          <ac:chgData name="WBNurse" userId="de47952b-4425-4b8d-9da9-0b03a2a9d0dd" providerId="ADAL" clId="{4CBE6271-7DF4-4D14-9244-75A14DBCD4B1}" dt="2024-01-23T13:47:14.803" v="4989" actId="478"/>
          <ac:spMkLst>
            <pc:docMk/>
            <pc:sldMk cId="4002911784" sldId="263"/>
            <ac:spMk id="4" creationId="{C154CB10-3BB7-4C3D-9275-80A6E79BD7C8}"/>
          </ac:spMkLst>
        </pc:spChg>
        <pc:spChg chg="add del mod">
          <ac:chgData name="WBNurse" userId="de47952b-4425-4b8d-9da9-0b03a2a9d0dd" providerId="ADAL" clId="{4CBE6271-7DF4-4D14-9244-75A14DBCD4B1}" dt="2024-01-23T13:47:16.268" v="4990" actId="478"/>
          <ac:spMkLst>
            <pc:docMk/>
            <pc:sldMk cId="4002911784" sldId="263"/>
            <ac:spMk id="5" creationId="{E794B5AC-E38D-88EA-DBA2-634BF51CB549}"/>
          </ac:spMkLst>
        </pc:spChg>
        <pc:spChg chg="mod">
          <ac:chgData name="WBNurse" userId="de47952b-4425-4b8d-9da9-0b03a2a9d0dd" providerId="ADAL" clId="{4CBE6271-7DF4-4D14-9244-75A14DBCD4B1}" dt="2024-01-23T13:49:08.019" v="5038" actId="20577"/>
          <ac:spMkLst>
            <pc:docMk/>
            <pc:sldMk cId="4002911784" sldId="263"/>
            <ac:spMk id="6" creationId="{84D1680A-25DD-42DD-B066-2294665CF235}"/>
          </ac:spMkLst>
        </pc:spChg>
        <pc:spChg chg="mod">
          <ac:chgData name="WBNurse" userId="de47952b-4425-4b8d-9da9-0b03a2a9d0dd" providerId="ADAL" clId="{4CBE6271-7DF4-4D14-9244-75A14DBCD4B1}" dt="2024-01-23T13:55:00.509" v="5069" actId="20577"/>
          <ac:spMkLst>
            <pc:docMk/>
            <pc:sldMk cId="4002911784" sldId="263"/>
            <ac:spMk id="7" creationId="{1FBEF8A3-3B79-4A1D-83CE-3501D6E1EC52}"/>
          </ac:spMkLst>
        </pc:spChg>
      </pc:sldChg>
      <pc:sldChg chg="addSp delSp modSp mod ord setBg modClrScheme chgLayout">
        <pc:chgData name="WBNurse" userId="de47952b-4425-4b8d-9da9-0b03a2a9d0dd" providerId="ADAL" clId="{4CBE6271-7DF4-4D14-9244-75A14DBCD4B1}" dt="2024-01-23T12:48:13.141" v="2767" actId="26606"/>
        <pc:sldMkLst>
          <pc:docMk/>
          <pc:sldMk cId="1344647200" sldId="264"/>
        </pc:sldMkLst>
        <pc:spChg chg="mod">
          <ac:chgData name="WBNurse" userId="de47952b-4425-4b8d-9da9-0b03a2a9d0dd" providerId="ADAL" clId="{4CBE6271-7DF4-4D14-9244-75A14DBCD4B1}" dt="2024-01-22T16:00:06.972" v="2651" actId="26606"/>
          <ac:spMkLst>
            <pc:docMk/>
            <pc:sldMk cId="1344647200" sldId="264"/>
            <ac:spMk id="2" creationId="{14946B59-7B49-4180-9B48-FAC9C2BDF7A4}"/>
          </ac:spMkLst>
        </pc:spChg>
        <pc:spChg chg="mod ord">
          <ac:chgData name="WBNurse" userId="de47952b-4425-4b8d-9da9-0b03a2a9d0dd" providerId="ADAL" clId="{4CBE6271-7DF4-4D14-9244-75A14DBCD4B1}" dt="2024-01-23T12:48:13.141" v="2767" actId="26606"/>
          <ac:spMkLst>
            <pc:docMk/>
            <pc:sldMk cId="1344647200" sldId="264"/>
            <ac:spMk id="3" creationId="{362AC071-0624-430C-AEB0-AD3EBFC1CD1D}"/>
          </ac:spMkLst>
        </pc:spChg>
        <pc:spChg chg="mod ord">
          <ac:chgData name="WBNurse" userId="de47952b-4425-4b8d-9da9-0b03a2a9d0dd" providerId="ADAL" clId="{4CBE6271-7DF4-4D14-9244-75A14DBCD4B1}" dt="2024-01-23T12:40:18.333" v="2652" actId="12"/>
          <ac:spMkLst>
            <pc:docMk/>
            <pc:sldMk cId="1344647200" sldId="264"/>
            <ac:spMk id="5" creationId="{5F606456-BEB8-424C-8C7C-E9B311D7C337}"/>
          </ac:spMkLst>
        </pc:spChg>
        <pc:spChg chg="add del mod">
          <ac:chgData name="WBNurse" userId="de47952b-4425-4b8d-9da9-0b03a2a9d0dd" providerId="ADAL" clId="{4CBE6271-7DF4-4D14-9244-75A14DBCD4B1}" dt="2024-01-22T16:00:06.965" v="2650" actId="26606"/>
          <ac:spMkLst>
            <pc:docMk/>
            <pc:sldMk cId="1344647200" sldId="264"/>
            <ac:spMk id="20" creationId="{CA546453-6CDC-D97F-8B16-69D4F6F56061}"/>
          </ac:spMkLst>
        </pc:spChg>
        <pc:picChg chg="mod ord">
          <ac:chgData name="WBNurse" userId="de47952b-4425-4b8d-9da9-0b03a2a9d0dd" providerId="ADAL" clId="{4CBE6271-7DF4-4D14-9244-75A14DBCD4B1}" dt="2024-01-22T16:00:06.972" v="2651" actId="26606"/>
          <ac:picMkLst>
            <pc:docMk/>
            <pc:sldMk cId="1344647200" sldId="264"/>
            <ac:picMk id="15" creationId="{C675E008-A5DF-4639-84DF-6071C1580BB4}"/>
          </ac:picMkLst>
        </pc:picChg>
      </pc:sldChg>
      <pc:sldChg chg="addSp delSp modSp mod ord">
        <pc:chgData name="WBNurse" userId="de47952b-4425-4b8d-9da9-0b03a2a9d0dd" providerId="ADAL" clId="{4CBE6271-7DF4-4D14-9244-75A14DBCD4B1}" dt="2024-01-24T13:52:06.196" v="7569" actId="14100"/>
        <pc:sldMkLst>
          <pc:docMk/>
          <pc:sldMk cId="2690967490" sldId="266"/>
        </pc:sldMkLst>
        <pc:spChg chg="mod">
          <ac:chgData name="WBNurse" userId="de47952b-4425-4b8d-9da9-0b03a2a9d0dd" providerId="ADAL" clId="{4CBE6271-7DF4-4D14-9244-75A14DBCD4B1}" dt="2024-01-23T20:23:11.438" v="6467" actId="20577"/>
          <ac:spMkLst>
            <pc:docMk/>
            <pc:sldMk cId="2690967490" sldId="266"/>
            <ac:spMk id="2" creationId="{4211B054-7855-4114-9BCE-0130BF9C0105}"/>
          </ac:spMkLst>
        </pc:spChg>
        <pc:spChg chg="del">
          <ac:chgData name="WBNurse" userId="de47952b-4425-4b8d-9da9-0b03a2a9d0dd" providerId="ADAL" clId="{4CBE6271-7DF4-4D14-9244-75A14DBCD4B1}" dt="2024-01-23T20:29:53.027" v="6900" actId="478"/>
          <ac:spMkLst>
            <pc:docMk/>
            <pc:sldMk cId="2690967490" sldId="266"/>
            <ac:spMk id="4" creationId="{A129710F-626E-47E6-9916-873AC71C7279}"/>
          </ac:spMkLst>
        </pc:spChg>
        <pc:spChg chg="mod">
          <ac:chgData name="WBNurse" userId="de47952b-4425-4b8d-9da9-0b03a2a9d0dd" providerId="ADAL" clId="{4CBE6271-7DF4-4D14-9244-75A14DBCD4B1}" dt="2024-01-23T20:27:42.922" v="6726" actId="20577"/>
          <ac:spMkLst>
            <pc:docMk/>
            <pc:sldMk cId="2690967490" sldId="266"/>
            <ac:spMk id="5" creationId="{AC623989-3B52-4E3D-A635-D939C417B6D9}"/>
          </ac:spMkLst>
        </pc:spChg>
        <pc:spChg chg="mod">
          <ac:chgData name="WBNurse" userId="de47952b-4425-4b8d-9da9-0b03a2a9d0dd" providerId="ADAL" clId="{4CBE6271-7DF4-4D14-9244-75A14DBCD4B1}" dt="2024-01-23T20:58:06.022" v="7094" actId="20577"/>
          <ac:spMkLst>
            <pc:docMk/>
            <pc:sldMk cId="2690967490" sldId="266"/>
            <ac:spMk id="6" creationId="{93B7F5F9-AC4C-4CA4-ABAB-271F6B44A017}"/>
          </ac:spMkLst>
        </pc:spChg>
        <pc:spChg chg="mod">
          <ac:chgData name="WBNurse" userId="de47952b-4425-4b8d-9da9-0b03a2a9d0dd" providerId="ADAL" clId="{4CBE6271-7DF4-4D14-9244-75A14DBCD4B1}" dt="2024-01-23T20:26:07.154" v="6548" actId="20577"/>
          <ac:spMkLst>
            <pc:docMk/>
            <pc:sldMk cId="2690967490" sldId="266"/>
            <ac:spMk id="7" creationId="{C1FE4ACF-78F8-4143-A8FF-BB1CAF035FCF}"/>
          </ac:spMkLst>
        </pc:spChg>
        <pc:spChg chg="mod">
          <ac:chgData name="WBNurse" userId="de47952b-4425-4b8d-9da9-0b03a2a9d0dd" providerId="ADAL" clId="{4CBE6271-7DF4-4D14-9244-75A14DBCD4B1}" dt="2024-01-24T13:51:47.278" v="7568" actId="113"/>
          <ac:spMkLst>
            <pc:docMk/>
            <pc:sldMk cId="2690967490" sldId="266"/>
            <ac:spMk id="8" creationId="{A71739BB-184A-4F2F-A194-E2AC54472610}"/>
          </ac:spMkLst>
        </pc:spChg>
        <pc:spChg chg="mod">
          <ac:chgData name="WBNurse" userId="de47952b-4425-4b8d-9da9-0b03a2a9d0dd" providerId="ADAL" clId="{4CBE6271-7DF4-4D14-9244-75A14DBCD4B1}" dt="2024-01-24T13:52:06.196" v="7569" actId="14100"/>
          <ac:spMkLst>
            <pc:docMk/>
            <pc:sldMk cId="2690967490" sldId="266"/>
            <ac:spMk id="9" creationId="{1F1C8737-2F2E-4041-B588-265FBBB08170}"/>
          </ac:spMkLst>
        </pc:spChg>
        <pc:spChg chg="mod">
          <ac:chgData name="WBNurse" userId="de47952b-4425-4b8d-9da9-0b03a2a9d0dd" providerId="ADAL" clId="{4CBE6271-7DF4-4D14-9244-75A14DBCD4B1}" dt="2024-01-23T20:33:10.881" v="7079" actId="14100"/>
          <ac:spMkLst>
            <pc:docMk/>
            <pc:sldMk cId="2690967490" sldId="266"/>
            <ac:spMk id="10" creationId="{76E85709-7A8D-448D-80D2-31C8C1E22A72}"/>
          </ac:spMkLst>
        </pc:spChg>
        <pc:spChg chg="add del mod">
          <ac:chgData name="WBNurse" userId="de47952b-4425-4b8d-9da9-0b03a2a9d0dd" providerId="ADAL" clId="{4CBE6271-7DF4-4D14-9244-75A14DBCD4B1}" dt="2024-01-23T20:29:54.735" v="6901" actId="478"/>
          <ac:spMkLst>
            <pc:docMk/>
            <pc:sldMk cId="2690967490" sldId="266"/>
            <ac:spMk id="12" creationId="{4952A52A-7869-9D1F-91AA-84494CFD55D0}"/>
          </ac:spMkLst>
        </pc:spChg>
        <pc:picChg chg="mod">
          <ac:chgData name="WBNurse" userId="de47952b-4425-4b8d-9da9-0b03a2a9d0dd" providerId="ADAL" clId="{4CBE6271-7DF4-4D14-9244-75A14DBCD4B1}" dt="2024-01-23T20:53:38.220" v="7084" actId="14826"/>
          <ac:picMkLst>
            <pc:docMk/>
            <pc:sldMk cId="2690967490" sldId="266"/>
            <ac:picMk id="21" creationId="{29F61CCC-B375-46FD-AC69-F11C1EB5757F}"/>
          </ac:picMkLst>
        </pc:picChg>
        <pc:picChg chg="mod">
          <ac:chgData name="WBNurse" userId="de47952b-4425-4b8d-9da9-0b03a2a9d0dd" providerId="ADAL" clId="{4CBE6271-7DF4-4D14-9244-75A14DBCD4B1}" dt="2024-01-23T20:57:31.028" v="7088" actId="14826"/>
          <ac:picMkLst>
            <pc:docMk/>
            <pc:sldMk cId="2690967490" sldId="266"/>
            <ac:picMk id="23" creationId="{E25DFC4C-7C37-49B1-B6A5-9145D8251251}"/>
          </ac:picMkLst>
        </pc:picChg>
        <pc:picChg chg="mod">
          <ac:chgData name="WBNurse" userId="de47952b-4425-4b8d-9da9-0b03a2a9d0dd" providerId="ADAL" clId="{4CBE6271-7DF4-4D14-9244-75A14DBCD4B1}" dt="2024-01-23T20:43:11.073" v="7082" actId="14826"/>
          <ac:picMkLst>
            <pc:docMk/>
            <pc:sldMk cId="2690967490" sldId="266"/>
            <ac:picMk id="25" creationId="{A959DDB7-1BF9-4963-9901-AE8A8DFB8302}"/>
          </ac:picMkLst>
        </pc:picChg>
      </pc:sldChg>
      <pc:sldChg chg="del">
        <pc:chgData name="WBNurse" userId="de47952b-4425-4b8d-9da9-0b03a2a9d0dd" providerId="ADAL" clId="{4CBE6271-7DF4-4D14-9244-75A14DBCD4B1}" dt="2024-01-23T20:58:36.729" v="7095" actId="47"/>
        <pc:sldMkLst>
          <pc:docMk/>
          <pc:sldMk cId="2299411520" sldId="267"/>
        </pc:sldMkLst>
      </pc:sldChg>
      <pc:sldChg chg="del">
        <pc:chgData name="WBNurse" userId="de47952b-4425-4b8d-9da9-0b03a2a9d0dd" providerId="ADAL" clId="{4CBE6271-7DF4-4D14-9244-75A14DBCD4B1}" dt="2024-01-23T20:58:36.729" v="7095" actId="47"/>
        <pc:sldMkLst>
          <pc:docMk/>
          <pc:sldMk cId="4252466045" sldId="268"/>
        </pc:sldMkLst>
      </pc:sldChg>
      <pc:sldChg chg="modSp mod ord setBg">
        <pc:chgData name="WBNurse" userId="de47952b-4425-4b8d-9da9-0b03a2a9d0dd" providerId="ADAL" clId="{4CBE6271-7DF4-4D14-9244-75A14DBCD4B1}" dt="2024-01-30T12:58:44.944" v="8473" actId="20577"/>
        <pc:sldMkLst>
          <pc:docMk/>
          <pc:sldMk cId="3635862414" sldId="269"/>
        </pc:sldMkLst>
        <pc:spChg chg="mod">
          <ac:chgData name="WBNurse" userId="de47952b-4425-4b8d-9da9-0b03a2a9d0dd" providerId="ADAL" clId="{4CBE6271-7DF4-4D14-9244-75A14DBCD4B1}" dt="2024-01-22T15:39:41.168" v="1918" actId="20577"/>
          <ac:spMkLst>
            <pc:docMk/>
            <pc:sldMk cId="3635862414" sldId="269"/>
            <ac:spMk id="2" creationId="{1E6F3DC0-5F30-4986-B8AE-2B5D7CE3DC75}"/>
          </ac:spMkLst>
        </pc:spChg>
        <pc:spChg chg="mod">
          <ac:chgData name="WBNurse" userId="de47952b-4425-4b8d-9da9-0b03a2a9d0dd" providerId="ADAL" clId="{4CBE6271-7DF4-4D14-9244-75A14DBCD4B1}" dt="2024-01-30T12:58:42.606" v="8470" actId="20577"/>
          <ac:spMkLst>
            <pc:docMk/>
            <pc:sldMk cId="3635862414" sldId="269"/>
            <ac:spMk id="3" creationId="{4BD964BC-35A3-4E70-94B0-3FF95E1314FA}"/>
          </ac:spMkLst>
        </pc:spChg>
        <pc:spChg chg="mod">
          <ac:chgData name="WBNurse" userId="de47952b-4425-4b8d-9da9-0b03a2a9d0dd" providerId="ADAL" clId="{4CBE6271-7DF4-4D14-9244-75A14DBCD4B1}" dt="2024-01-30T12:58:44.944" v="8473" actId="20577"/>
          <ac:spMkLst>
            <pc:docMk/>
            <pc:sldMk cId="3635862414" sldId="269"/>
            <ac:spMk id="5" creationId="{34A5DB88-69E3-46D5-A161-0AAEFD20F5FF}"/>
          </ac:spMkLst>
        </pc:spChg>
        <pc:spChg chg="mod">
          <ac:chgData name="WBNurse" userId="de47952b-4425-4b8d-9da9-0b03a2a9d0dd" providerId="ADAL" clId="{4CBE6271-7DF4-4D14-9244-75A14DBCD4B1}" dt="2024-01-22T15:39:08.954" v="1911" actId="20577"/>
          <ac:spMkLst>
            <pc:docMk/>
            <pc:sldMk cId="3635862414" sldId="269"/>
            <ac:spMk id="6" creationId="{3306B281-9CD0-4712-BC2A-46D16F97EB17}"/>
          </ac:spMkLst>
        </pc:spChg>
        <pc:spChg chg="mod">
          <ac:chgData name="WBNurse" userId="de47952b-4425-4b8d-9da9-0b03a2a9d0dd" providerId="ADAL" clId="{4CBE6271-7DF4-4D14-9244-75A14DBCD4B1}" dt="2024-01-24T13:39:11.260" v="7520" actId="20577"/>
          <ac:spMkLst>
            <pc:docMk/>
            <pc:sldMk cId="3635862414" sldId="269"/>
            <ac:spMk id="7" creationId="{463821FC-5A1C-47E8-A586-3177C3498204}"/>
          </ac:spMkLst>
        </pc:spChg>
      </pc:sldChg>
      <pc:sldChg chg="del">
        <pc:chgData name="WBNurse" userId="de47952b-4425-4b8d-9da9-0b03a2a9d0dd" providerId="ADAL" clId="{4CBE6271-7DF4-4D14-9244-75A14DBCD4B1}" dt="2024-01-23T20:58:36.729" v="7095" actId="47"/>
        <pc:sldMkLst>
          <pc:docMk/>
          <pc:sldMk cId="1417396711" sldId="271"/>
        </pc:sldMkLst>
      </pc:sldChg>
      <pc:sldChg chg="modSp mod ord">
        <pc:chgData name="WBNurse" userId="de47952b-4425-4b8d-9da9-0b03a2a9d0dd" providerId="ADAL" clId="{4CBE6271-7DF4-4D14-9244-75A14DBCD4B1}" dt="2024-01-24T13:45:06.019" v="7526" actId="20577"/>
        <pc:sldMkLst>
          <pc:docMk/>
          <pc:sldMk cId="1601389975" sldId="272"/>
        </pc:sldMkLst>
        <pc:spChg chg="mod">
          <ac:chgData name="WBNurse" userId="de47952b-4425-4b8d-9da9-0b03a2a9d0dd" providerId="ADAL" clId="{4CBE6271-7DF4-4D14-9244-75A14DBCD4B1}" dt="2024-01-23T12:51:17.867" v="2793" actId="20577"/>
          <ac:spMkLst>
            <pc:docMk/>
            <pc:sldMk cId="1601389975" sldId="272"/>
            <ac:spMk id="2" creationId="{77A3196A-A76D-47F1-A8FB-7438D050CE4B}"/>
          </ac:spMkLst>
        </pc:spChg>
        <pc:spChg chg="mod">
          <ac:chgData name="WBNurse" userId="de47952b-4425-4b8d-9da9-0b03a2a9d0dd" providerId="ADAL" clId="{4CBE6271-7DF4-4D14-9244-75A14DBCD4B1}" dt="2024-01-23T12:53:35.996" v="2953" actId="20577"/>
          <ac:spMkLst>
            <pc:docMk/>
            <pc:sldMk cId="1601389975" sldId="272"/>
            <ac:spMk id="4" creationId="{4BBB1AB1-BCAC-49C5-AF28-BBDC686990F9}"/>
          </ac:spMkLst>
        </pc:spChg>
        <pc:spChg chg="mod">
          <ac:chgData name="WBNurse" userId="de47952b-4425-4b8d-9da9-0b03a2a9d0dd" providerId="ADAL" clId="{4CBE6271-7DF4-4D14-9244-75A14DBCD4B1}" dt="2024-01-23T13:10:15.872" v="4232" actId="21"/>
          <ac:spMkLst>
            <pc:docMk/>
            <pc:sldMk cId="1601389975" sldId="272"/>
            <ac:spMk id="5" creationId="{A444DFB7-7E28-41B4-9BF9-BE436E0FC9E8}"/>
          </ac:spMkLst>
        </pc:spChg>
        <pc:spChg chg="mod">
          <ac:chgData name="WBNurse" userId="de47952b-4425-4b8d-9da9-0b03a2a9d0dd" providerId="ADAL" clId="{4CBE6271-7DF4-4D14-9244-75A14DBCD4B1}" dt="2024-01-24T13:44:56.617" v="7525" actId="20577"/>
          <ac:spMkLst>
            <pc:docMk/>
            <pc:sldMk cId="1601389975" sldId="272"/>
            <ac:spMk id="6" creationId="{8F1F20C0-022B-4E7D-BF64-E9B2AFE01D1E}"/>
          </ac:spMkLst>
        </pc:spChg>
        <pc:spChg chg="mod">
          <ac:chgData name="WBNurse" userId="de47952b-4425-4b8d-9da9-0b03a2a9d0dd" providerId="ADAL" clId="{4CBE6271-7DF4-4D14-9244-75A14DBCD4B1}" dt="2024-01-24T13:45:06.019" v="7526" actId="20577"/>
          <ac:spMkLst>
            <pc:docMk/>
            <pc:sldMk cId="1601389975" sldId="272"/>
            <ac:spMk id="7" creationId="{9356C085-A0B2-4CAD-B8CD-22F8E31F72C7}"/>
          </ac:spMkLst>
        </pc:spChg>
        <pc:spChg chg="mod">
          <ac:chgData name="WBNurse" userId="de47952b-4425-4b8d-9da9-0b03a2a9d0dd" providerId="ADAL" clId="{4CBE6271-7DF4-4D14-9244-75A14DBCD4B1}" dt="2024-01-23T12:54:22.592" v="2978" actId="20577"/>
          <ac:spMkLst>
            <pc:docMk/>
            <pc:sldMk cId="1601389975" sldId="272"/>
            <ac:spMk id="8" creationId="{AD5B11C5-EB75-4884-ADDC-73EA04FE9FCE}"/>
          </ac:spMkLst>
        </pc:spChg>
        <pc:spChg chg="mod">
          <ac:chgData name="WBNurse" userId="de47952b-4425-4b8d-9da9-0b03a2a9d0dd" providerId="ADAL" clId="{4CBE6271-7DF4-4D14-9244-75A14DBCD4B1}" dt="2024-01-23T13:04:11.433" v="3885" actId="20577"/>
          <ac:spMkLst>
            <pc:docMk/>
            <pc:sldMk cId="1601389975" sldId="272"/>
            <ac:spMk id="9" creationId="{C1931C4D-A892-4FF3-8E0D-09189255CCF9}"/>
          </ac:spMkLst>
        </pc:spChg>
        <pc:spChg chg="mod">
          <ac:chgData name="WBNurse" userId="de47952b-4425-4b8d-9da9-0b03a2a9d0dd" providerId="ADAL" clId="{4CBE6271-7DF4-4D14-9244-75A14DBCD4B1}" dt="2024-01-23T13:11:24.987" v="4266" actId="20577"/>
          <ac:spMkLst>
            <pc:docMk/>
            <pc:sldMk cId="1601389975" sldId="272"/>
            <ac:spMk id="10" creationId="{09A5516D-8C31-4428-AF93-D3D26BBCBCDF}"/>
          </ac:spMkLst>
        </pc:spChg>
      </pc:sldChg>
      <pc:sldChg chg="del">
        <pc:chgData name="WBNurse" userId="de47952b-4425-4b8d-9da9-0b03a2a9d0dd" providerId="ADAL" clId="{4CBE6271-7DF4-4D14-9244-75A14DBCD4B1}" dt="2024-01-23T20:58:45.168" v="7096" actId="47"/>
        <pc:sldMkLst>
          <pc:docMk/>
          <pc:sldMk cId="3347698232" sldId="273"/>
        </pc:sldMkLst>
      </pc:sldChg>
      <pc:sldChg chg="del">
        <pc:chgData name="WBNurse" userId="de47952b-4425-4b8d-9da9-0b03a2a9d0dd" providerId="ADAL" clId="{4CBE6271-7DF4-4D14-9244-75A14DBCD4B1}" dt="2024-01-23T20:58:45.168" v="7096" actId="47"/>
        <pc:sldMkLst>
          <pc:docMk/>
          <pc:sldMk cId="3203140270" sldId="274"/>
        </pc:sldMkLst>
      </pc:sldChg>
      <pc:sldChg chg="del">
        <pc:chgData name="WBNurse" userId="de47952b-4425-4b8d-9da9-0b03a2a9d0dd" providerId="ADAL" clId="{4CBE6271-7DF4-4D14-9244-75A14DBCD4B1}" dt="2024-01-23T20:58:45.168" v="7096" actId="47"/>
        <pc:sldMkLst>
          <pc:docMk/>
          <pc:sldMk cId="342131329" sldId="275"/>
        </pc:sldMkLst>
      </pc:sldChg>
      <pc:sldChg chg="del">
        <pc:chgData name="WBNurse" userId="de47952b-4425-4b8d-9da9-0b03a2a9d0dd" providerId="ADAL" clId="{4CBE6271-7DF4-4D14-9244-75A14DBCD4B1}" dt="2024-01-23T20:58:45.168" v="7096" actId="47"/>
        <pc:sldMkLst>
          <pc:docMk/>
          <pc:sldMk cId="824717151" sldId="276"/>
        </pc:sldMkLst>
      </pc:sldChg>
      <pc:sldChg chg="del">
        <pc:chgData name="WBNurse" userId="de47952b-4425-4b8d-9da9-0b03a2a9d0dd" providerId="ADAL" clId="{4CBE6271-7DF4-4D14-9244-75A14DBCD4B1}" dt="2024-01-23T20:58:45.168" v="7096" actId="47"/>
        <pc:sldMkLst>
          <pc:docMk/>
          <pc:sldMk cId="214253364" sldId="277"/>
        </pc:sldMkLst>
      </pc:sldChg>
      <pc:sldChg chg="del">
        <pc:chgData name="WBNurse" userId="de47952b-4425-4b8d-9da9-0b03a2a9d0dd" providerId="ADAL" clId="{4CBE6271-7DF4-4D14-9244-75A14DBCD4B1}" dt="2024-01-23T20:58:52.399" v="7097" actId="47"/>
        <pc:sldMkLst>
          <pc:docMk/>
          <pc:sldMk cId="1393773005" sldId="278"/>
        </pc:sldMkLst>
      </pc:sldChg>
      <pc:sldChg chg="addSp delSp modSp mod">
        <pc:chgData name="WBNurse" userId="de47952b-4425-4b8d-9da9-0b03a2a9d0dd" providerId="ADAL" clId="{4CBE6271-7DF4-4D14-9244-75A14DBCD4B1}" dt="2024-01-24T19:15:21.166" v="8023" actId="478"/>
        <pc:sldMkLst>
          <pc:docMk/>
          <pc:sldMk cId="3190245698" sldId="279"/>
        </pc:sldMkLst>
        <pc:spChg chg="mod">
          <ac:chgData name="WBNurse" userId="de47952b-4425-4b8d-9da9-0b03a2a9d0dd" providerId="ADAL" clId="{4CBE6271-7DF4-4D14-9244-75A14DBCD4B1}" dt="2024-01-24T19:15:16.849" v="8022" actId="26606"/>
          <ac:spMkLst>
            <pc:docMk/>
            <pc:sldMk cId="3190245698" sldId="279"/>
            <ac:spMk id="2" creationId="{28DBCB88-247D-49E4-8FCA-2BC56F1AE0E0}"/>
          </ac:spMkLst>
        </pc:spChg>
        <pc:spChg chg="del mod">
          <ac:chgData name="WBNurse" userId="de47952b-4425-4b8d-9da9-0b03a2a9d0dd" providerId="ADAL" clId="{4CBE6271-7DF4-4D14-9244-75A14DBCD4B1}" dt="2024-01-24T13:55:10.864" v="7955" actId="478"/>
          <ac:spMkLst>
            <pc:docMk/>
            <pc:sldMk cId="3190245698" sldId="279"/>
            <ac:spMk id="3" creationId="{DF5E3BD5-1051-4A50-9F18-DFC536C0E08E}"/>
          </ac:spMkLst>
        </pc:spChg>
        <pc:spChg chg="del mod">
          <ac:chgData name="WBNurse" userId="de47952b-4425-4b8d-9da9-0b03a2a9d0dd" providerId="ADAL" clId="{4CBE6271-7DF4-4D14-9244-75A14DBCD4B1}" dt="2024-01-24T13:55:01.163" v="7942" actId="478"/>
          <ac:spMkLst>
            <pc:docMk/>
            <pc:sldMk cId="3190245698" sldId="279"/>
            <ac:spMk id="4" creationId="{EC56582A-55F9-4B18-95E7-DD8795CF21B9}"/>
          </ac:spMkLst>
        </pc:spChg>
        <pc:spChg chg="mod">
          <ac:chgData name="WBNurse" userId="de47952b-4425-4b8d-9da9-0b03a2a9d0dd" providerId="ADAL" clId="{4CBE6271-7DF4-4D14-9244-75A14DBCD4B1}" dt="2024-01-24T19:15:16.849" v="8022" actId="26606"/>
          <ac:spMkLst>
            <pc:docMk/>
            <pc:sldMk cId="3190245698" sldId="279"/>
            <ac:spMk id="6" creationId="{F9513B8E-BE7A-486A-9F5A-9FEE77C9ED27}"/>
          </ac:spMkLst>
        </pc:spChg>
        <pc:spChg chg="add del mod">
          <ac:chgData name="WBNurse" userId="de47952b-4425-4b8d-9da9-0b03a2a9d0dd" providerId="ADAL" clId="{4CBE6271-7DF4-4D14-9244-75A14DBCD4B1}" dt="2024-01-24T13:55:12.249" v="7956" actId="478"/>
          <ac:spMkLst>
            <pc:docMk/>
            <pc:sldMk cId="3190245698" sldId="279"/>
            <ac:spMk id="7" creationId="{5020A582-BB53-C8FF-9BFA-7E7D6CCD52A0}"/>
          </ac:spMkLst>
        </pc:spChg>
        <pc:spChg chg="add mod">
          <ac:chgData name="WBNurse" userId="de47952b-4425-4b8d-9da9-0b03a2a9d0dd" providerId="ADAL" clId="{4CBE6271-7DF4-4D14-9244-75A14DBCD4B1}" dt="2024-01-24T19:15:16.849" v="8022" actId="26606"/>
          <ac:spMkLst>
            <pc:docMk/>
            <pc:sldMk cId="3190245698" sldId="279"/>
            <ac:spMk id="8" creationId="{202438C7-4484-FA87-3157-38063D2DCDE7}"/>
          </ac:spMkLst>
        </pc:spChg>
        <pc:spChg chg="add del">
          <ac:chgData name="WBNurse" userId="de47952b-4425-4b8d-9da9-0b03a2a9d0dd" providerId="ADAL" clId="{4CBE6271-7DF4-4D14-9244-75A14DBCD4B1}" dt="2024-01-24T19:15:21.166" v="8023" actId="478"/>
          <ac:spMkLst>
            <pc:docMk/>
            <pc:sldMk cId="3190245698" sldId="279"/>
            <ac:spMk id="16" creationId="{1BA29C5E-3D97-E053-0A5E-B64613D9C928}"/>
          </ac:spMkLst>
        </pc:spChg>
        <pc:picChg chg="mod ord">
          <ac:chgData name="WBNurse" userId="de47952b-4425-4b8d-9da9-0b03a2a9d0dd" providerId="ADAL" clId="{4CBE6271-7DF4-4D14-9244-75A14DBCD4B1}" dt="2024-01-24T19:15:16.849" v="8022" actId="26606"/>
          <ac:picMkLst>
            <pc:docMk/>
            <pc:sldMk cId="3190245698" sldId="279"/>
            <ac:picMk id="11" creationId="{70AAE794-2F38-416E-B928-BB5474A812D7}"/>
          </ac:picMkLst>
        </pc:picChg>
      </pc:sldChg>
      <pc:sldChg chg="addSp modSp mod">
        <pc:chgData name="WBNurse" userId="de47952b-4425-4b8d-9da9-0b03a2a9d0dd" providerId="ADAL" clId="{4CBE6271-7DF4-4D14-9244-75A14DBCD4B1}" dt="2024-01-24T13:56:31.478" v="7973" actId="1076"/>
        <pc:sldMkLst>
          <pc:docMk/>
          <pc:sldMk cId="3113318487" sldId="280"/>
        </pc:sldMkLst>
        <pc:spChg chg="mod">
          <ac:chgData name="WBNurse" userId="de47952b-4425-4b8d-9da9-0b03a2a9d0dd" providerId="ADAL" clId="{4CBE6271-7DF4-4D14-9244-75A14DBCD4B1}" dt="2024-01-24T13:56:23.343" v="7971" actId="6549"/>
          <ac:spMkLst>
            <pc:docMk/>
            <pc:sldMk cId="3113318487" sldId="280"/>
            <ac:spMk id="3" creationId="{D2DDABB1-5E6B-4365-AD9E-DDCE7E972742}"/>
          </ac:spMkLst>
        </pc:spChg>
        <pc:spChg chg="add mod">
          <ac:chgData name="WBNurse" userId="de47952b-4425-4b8d-9da9-0b03a2a9d0dd" providerId="ADAL" clId="{4CBE6271-7DF4-4D14-9244-75A14DBCD4B1}" dt="2024-01-24T13:56:31.478" v="7973" actId="1076"/>
          <ac:spMkLst>
            <pc:docMk/>
            <pc:sldMk cId="3113318487" sldId="280"/>
            <ac:spMk id="20" creationId="{FEE7B5EE-03AB-2BEE-841E-C0FA807CBD34}"/>
          </ac:spMkLst>
        </pc:spChg>
      </pc:sldChg>
      <pc:sldChg chg="modSp mod">
        <pc:chgData name="WBNurse" userId="de47952b-4425-4b8d-9da9-0b03a2a9d0dd" providerId="ADAL" clId="{4CBE6271-7DF4-4D14-9244-75A14DBCD4B1}" dt="2024-01-23T20:15:30.691" v="6350" actId="20577"/>
        <pc:sldMkLst>
          <pc:docMk/>
          <pc:sldMk cId="809263698" sldId="283"/>
        </pc:sldMkLst>
        <pc:spChg chg="mod">
          <ac:chgData name="WBNurse" userId="de47952b-4425-4b8d-9da9-0b03a2a9d0dd" providerId="ADAL" clId="{4CBE6271-7DF4-4D14-9244-75A14DBCD4B1}" dt="2024-01-23T20:15:30.691" v="6350" actId="20577"/>
          <ac:spMkLst>
            <pc:docMk/>
            <pc:sldMk cId="809263698" sldId="283"/>
            <ac:spMk id="2" creationId="{4F50E8F8-CBC6-4A56-A60B-FDBF1E1F1214}"/>
          </ac:spMkLst>
        </pc:spChg>
      </pc:sldChg>
      <pc:sldChg chg="delSp modSp mod ord">
        <pc:chgData name="WBNurse" userId="de47952b-4425-4b8d-9da9-0b03a2a9d0dd" providerId="ADAL" clId="{4CBE6271-7DF4-4D14-9244-75A14DBCD4B1}" dt="2024-01-23T14:16:15.960" v="5762" actId="1076"/>
        <pc:sldMkLst>
          <pc:docMk/>
          <pc:sldMk cId="2791982248" sldId="284"/>
        </pc:sldMkLst>
        <pc:spChg chg="mod">
          <ac:chgData name="WBNurse" userId="de47952b-4425-4b8d-9da9-0b03a2a9d0dd" providerId="ADAL" clId="{4CBE6271-7DF4-4D14-9244-75A14DBCD4B1}" dt="2024-01-23T14:16:10.394" v="5761" actId="1076"/>
          <ac:spMkLst>
            <pc:docMk/>
            <pc:sldMk cId="2791982248" sldId="284"/>
            <ac:spMk id="2" creationId="{3B4CAA4E-665D-43A4-B900-A849C2DFB92C}"/>
          </ac:spMkLst>
        </pc:spChg>
        <pc:spChg chg="mod">
          <ac:chgData name="WBNurse" userId="de47952b-4425-4b8d-9da9-0b03a2a9d0dd" providerId="ADAL" clId="{4CBE6271-7DF4-4D14-9244-75A14DBCD4B1}" dt="2024-01-23T14:16:15.960" v="5762" actId="1076"/>
          <ac:spMkLst>
            <pc:docMk/>
            <pc:sldMk cId="2791982248" sldId="284"/>
            <ac:spMk id="3" creationId="{4E130815-DBFE-4A9B-9738-40A4F2E21836}"/>
          </ac:spMkLst>
        </pc:spChg>
        <pc:spChg chg="del">
          <ac:chgData name="WBNurse" userId="de47952b-4425-4b8d-9da9-0b03a2a9d0dd" providerId="ADAL" clId="{4CBE6271-7DF4-4D14-9244-75A14DBCD4B1}" dt="2024-01-23T14:08:42.655" v="5626" actId="478"/>
          <ac:spMkLst>
            <pc:docMk/>
            <pc:sldMk cId="2791982248" sldId="284"/>
            <ac:spMk id="6" creationId="{05B0670B-BF1F-4BCF-B83C-74D893BF46CC}"/>
          </ac:spMkLst>
        </pc:spChg>
        <pc:picChg chg="del">
          <ac:chgData name="WBNurse" userId="de47952b-4425-4b8d-9da9-0b03a2a9d0dd" providerId="ADAL" clId="{4CBE6271-7DF4-4D14-9244-75A14DBCD4B1}" dt="2024-01-23T14:08:40.584" v="5625" actId="478"/>
          <ac:picMkLst>
            <pc:docMk/>
            <pc:sldMk cId="2791982248" sldId="284"/>
            <ac:picMk id="7" creationId="{65227EBC-85F6-4D53-9C19-579BACEE751B}"/>
          </ac:picMkLst>
        </pc:picChg>
        <pc:picChg chg="mod">
          <ac:chgData name="WBNurse" userId="de47952b-4425-4b8d-9da9-0b03a2a9d0dd" providerId="ADAL" clId="{4CBE6271-7DF4-4D14-9244-75A14DBCD4B1}" dt="2024-01-23T14:10:26.967" v="5683" actId="14826"/>
          <ac:picMkLst>
            <pc:docMk/>
            <pc:sldMk cId="2791982248" sldId="284"/>
            <ac:picMk id="9" creationId="{42799937-A44F-4FB1-A231-F54C02388DB3}"/>
          </ac:picMkLst>
        </pc:picChg>
      </pc:sldChg>
      <pc:sldChg chg="del">
        <pc:chgData name="WBNurse" userId="de47952b-4425-4b8d-9da9-0b03a2a9d0dd" providerId="ADAL" clId="{4CBE6271-7DF4-4D14-9244-75A14DBCD4B1}" dt="2024-01-23T20:58:36.729" v="7095" actId="47"/>
        <pc:sldMkLst>
          <pc:docMk/>
          <pc:sldMk cId="3661020242" sldId="285"/>
        </pc:sldMkLst>
      </pc:sldChg>
      <pc:sldChg chg="addSp delSp modSp new mod modClrScheme chgLayout">
        <pc:chgData name="WBNurse" userId="de47952b-4425-4b8d-9da9-0b03a2a9d0dd" providerId="ADAL" clId="{4CBE6271-7DF4-4D14-9244-75A14DBCD4B1}" dt="2024-01-30T12:57:38.320" v="8468" actId="20577"/>
        <pc:sldMkLst>
          <pc:docMk/>
          <pc:sldMk cId="4093236342" sldId="286"/>
        </pc:sldMkLst>
        <pc:spChg chg="del mod ord">
          <ac:chgData name="WBNurse" userId="de47952b-4425-4b8d-9da9-0b03a2a9d0dd" providerId="ADAL" clId="{4CBE6271-7DF4-4D14-9244-75A14DBCD4B1}" dt="2024-01-22T10:33:01.306" v="77" actId="700"/>
          <ac:spMkLst>
            <pc:docMk/>
            <pc:sldMk cId="4093236342" sldId="286"/>
            <ac:spMk id="2" creationId="{432966F3-C7A2-DF1A-9A94-E5757196523D}"/>
          </ac:spMkLst>
        </pc:spChg>
        <pc:spChg chg="del">
          <ac:chgData name="WBNurse" userId="de47952b-4425-4b8d-9da9-0b03a2a9d0dd" providerId="ADAL" clId="{4CBE6271-7DF4-4D14-9244-75A14DBCD4B1}" dt="2024-01-22T10:33:01.306" v="77" actId="700"/>
          <ac:spMkLst>
            <pc:docMk/>
            <pc:sldMk cId="4093236342" sldId="286"/>
            <ac:spMk id="3" creationId="{80697D03-1B8C-CC25-D4AF-D7651FCD1B34}"/>
          </ac:spMkLst>
        </pc:spChg>
        <pc:spChg chg="del mod ord">
          <ac:chgData name="WBNurse" userId="de47952b-4425-4b8d-9da9-0b03a2a9d0dd" providerId="ADAL" clId="{4CBE6271-7DF4-4D14-9244-75A14DBCD4B1}" dt="2024-01-22T10:33:01.306" v="77" actId="700"/>
          <ac:spMkLst>
            <pc:docMk/>
            <pc:sldMk cId="4093236342" sldId="286"/>
            <ac:spMk id="4" creationId="{A3830CFC-8664-74C2-4838-5E93756C2186}"/>
          </ac:spMkLst>
        </pc:spChg>
        <pc:spChg chg="del mod ord">
          <ac:chgData name="WBNurse" userId="de47952b-4425-4b8d-9da9-0b03a2a9d0dd" providerId="ADAL" clId="{4CBE6271-7DF4-4D14-9244-75A14DBCD4B1}" dt="2024-01-22T10:33:01.306" v="77" actId="700"/>
          <ac:spMkLst>
            <pc:docMk/>
            <pc:sldMk cId="4093236342" sldId="286"/>
            <ac:spMk id="5" creationId="{B5D8D807-8790-8554-B7F9-53818DF6705A}"/>
          </ac:spMkLst>
        </pc:spChg>
        <pc:spChg chg="del">
          <ac:chgData name="WBNurse" userId="de47952b-4425-4b8d-9da9-0b03a2a9d0dd" providerId="ADAL" clId="{4CBE6271-7DF4-4D14-9244-75A14DBCD4B1}" dt="2024-01-22T10:33:01.306" v="77" actId="700"/>
          <ac:spMkLst>
            <pc:docMk/>
            <pc:sldMk cId="4093236342" sldId="286"/>
            <ac:spMk id="6" creationId="{3A03DFDF-9B71-F6E2-A687-E997EFCCB68C}"/>
          </ac:spMkLst>
        </pc:spChg>
        <pc:spChg chg="del mod ord">
          <ac:chgData name="WBNurse" userId="de47952b-4425-4b8d-9da9-0b03a2a9d0dd" providerId="ADAL" clId="{4CBE6271-7DF4-4D14-9244-75A14DBCD4B1}" dt="2024-01-22T10:33:01.306" v="77" actId="700"/>
          <ac:spMkLst>
            <pc:docMk/>
            <pc:sldMk cId="4093236342" sldId="286"/>
            <ac:spMk id="7" creationId="{79657F12-7BE1-AF94-41AE-2742D883FD06}"/>
          </ac:spMkLst>
        </pc:spChg>
        <pc:spChg chg="del mod ord">
          <ac:chgData name="WBNurse" userId="de47952b-4425-4b8d-9da9-0b03a2a9d0dd" providerId="ADAL" clId="{4CBE6271-7DF4-4D14-9244-75A14DBCD4B1}" dt="2024-01-22T10:33:01.306" v="77" actId="700"/>
          <ac:spMkLst>
            <pc:docMk/>
            <pc:sldMk cId="4093236342" sldId="286"/>
            <ac:spMk id="8" creationId="{A2C4CC54-DB16-EA47-5460-F49288F023D2}"/>
          </ac:spMkLst>
        </pc:spChg>
        <pc:spChg chg="del">
          <ac:chgData name="WBNurse" userId="de47952b-4425-4b8d-9da9-0b03a2a9d0dd" providerId="ADAL" clId="{4CBE6271-7DF4-4D14-9244-75A14DBCD4B1}" dt="2024-01-22T10:33:01.306" v="77" actId="700"/>
          <ac:spMkLst>
            <pc:docMk/>
            <pc:sldMk cId="4093236342" sldId="286"/>
            <ac:spMk id="9" creationId="{D0F74A07-7F62-F20A-2B61-CFF024F725C5}"/>
          </ac:spMkLst>
        </pc:spChg>
        <pc:spChg chg="del mod ord">
          <ac:chgData name="WBNurse" userId="de47952b-4425-4b8d-9da9-0b03a2a9d0dd" providerId="ADAL" clId="{4CBE6271-7DF4-4D14-9244-75A14DBCD4B1}" dt="2024-01-22T10:33:01.306" v="77" actId="700"/>
          <ac:spMkLst>
            <pc:docMk/>
            <pc:sldMk cId="4093236342" sldId="286"/>
            <ac:spMk id="10" creationId="{2C1113B8-FFCC-3576-FDB5-42C6F44CA7D3}"/>
          </ac:spMkLst>
        </pc:spChg>
        <pc:spChg chg="del mod ord">
          <ac:chgData name="WBNurse" userId="de47952b-4425-4b8d-9da9-0b03a2a9d0dd" providerId="ADAL" clId="{4CBE6271-7DF4-4D14-9244-75A14DBCD4B1}" dt="2024-01-22T10:33:01.306" v="77" actId="700"/>
          <ac:spMkLst>
            <pc:docMk/>
            <pc:sldMk cId="4093236342" sldId="286"/>
            <ac:spMk id="11" creationId="{603365A3-6A9E-9A79-71AE-158038D61FE9}"/>
          </ac:spMkLst>
        </pc:spChg>
        <pc:spChg chg="del">
          <ac:chgData name="WBNurse" userId="de47952b-4425-4b8d-9da9-0b03a2a9d0dd" providerId="ADAL" clId="{4CBE6271-7DF4-4D14-9244-75A14DBCD4B1}" dt="2024-01-22T10:33:01.306" v="77" actId="700"/>
          <ac:spMkLst>
            <pc:docMk/>
            <pc:sldMk cId="4093236342" sldId="286"/>
            <ac:spMk id="12" creationId="{D4891901-274D-4789-AA70-9972DC327C8D}"/>
          </ac:spMkLst>
        </pc:spChg>
        <pc:spChg chg="del">
          <ac:chgData name="WBNurse" userId="de47952b-4425-4b8d-9da9-0b03a2a9d0dd" providerId="ADAL" clId="{4CBE6271-7DF4-4D14-9244-75A14DBCD4B1}" dt="2024-01-22T10:33:01.306" v="77" actId="700"/>
          <ac:spMkLst>
            <pc:docMk/>
            <pc:sldMk cId="4093236342" sldId="286"/>
            <ac:spMk id="13" creationId="{C9B082CA-C1F4-FBAF-D94E-67DEAA37D131}"/>
          </ac:spMkLst>
        </pc:spChg>
        <pc:spChg chg="del">
          <ac:chgData name="WBNurse" userId="de47952b-4425-4b8d-9da9-0b03a2a9d0dd" providerId="ADAL" clId="{4CBE6271-7DF4-4D14-9244-75A14DBCD4B1}" dt="2024-01-22T10:33:01.306" v="77" actId="700"/>
          <ac:spMkLst>
            <pc:docMk/>
            <pc:sldMk cId="4093236342" sldId="286"/>
            <ac:spMk id="14" creationId="{BCC50AE4-2DD8-5054-CB88-B227ACAB3D53}"/>
          </ac:spMkLst>
        </pc:spChg>
        <pc:spChg chg="del">
          <ac:chgData name="WBNurse" userId="de47952b-4425-4b8d-9da9-0b03a2a9d0dd" providerId="ADAL" clId="{4CBE6271-7DF4-4D14-9244-75A14DBCD4B1}" dt="2024-01-22T10:33:01.306" v="77" actId="700"/>
          <ac:spMkLst>
            <pc:docMk/>
            <pc:sldMk cId="4093236342" sldId="286"/>
            <ac:spMk id="15" creationId="{15682E05-66A5-E548-0ABC-92E8CF5F1909}"/>
          </ac:spMkLst>
        </pc:spChg>
        <pc:spChg chg="del">
          <ac:chgData name="WBNurse" userId="de47952b-4425-4b8d-9da9-0b03a2a9d0dd" providerId="ADAL" clId="{4CBE6271-7DF4-4D14-9244-75A14DBCD4B1}" dt="2024-01-22T10:33:01.306" v="77" actId="700"/>
          <ac:spMkLst>
            <pc:docMk/>
            <pc:sldMk cId="4093236342" sldId="286"/>
            <ac:spMk id="16" creationId="{0DC124CD-C783-AEC6-D2E7-99FF0567E644}"/>
          </ac:spMkLst>
        </pc:spChg>
        <pc:spChg chg="del">
          <ac:chgData name="WBNurse" userId="de47952b-4425-4b8d-9da9-0b03a2a9d0dd" providerId="ADAL" clId="{4CBE6271-7DF4-4D14-9244-75A14DBCD4B1}" dt="2024-01-22T10:33:01.306" v="77" actId="700"/>
          <ac:spMkLst>
            <pc:docMk/>
            <pc:sldMk cId="4093236342" sldId="286"/>
            <ac:spMk id="17" creationId="{5B7FE865-9B16-96C4-A9FB-E2D92AF736D6}"/>
          </ac:spMkLst>
        </pc:spChg>
        <pc:spChg chg="mod ord modVis">
          <ac:chgData name="WBNurse" userId="de47952b-4425-4b8d-9da9-0b03a2a9d0dd" providerId="ADAL" clId="{4CBE6271-7DF4-4D14-9244-75A14DBCD4B1}" dt="2024-01-22T10:39:27.658" v="516" actId="26606"/>
          <ac:spMkLst>
            <pc:docMk/>
            <pc:sldMk cId="4093236342" sldId="286"/>
            <ac:spMk id="18" creationId="{C8DD8D54-4EB0-FA4D-44AC-135E4E948FDF}"/>
          </ac:spMkLst>
        </pc:spChg>
        <pc:spChg chg="del mod ord">
          <ac:chgData name="WBNurse" userId="de47952b-4425-4b8d-9da9-0b03a2a9d0dd" providerId="ADAL" clId="{4CBE6271-7DF4-4D14-9244-75A14DBCD4B1}" dt="2024-01-22T10:33:01.306" v="77" actId="700"/>
          <ac:spMkLst>
            <pc:docMk/>
            <pc:sldMk cId="4093236342" sldId="286"/>
            <ac:spMk id="19" creationId="{0072C19A-9AFD-05AD-706C-BEE6904007BE}"/>
          </ac:spMkLst>
        </pc:spChg>
        <pc:spChg chg="add del mod ord">
          <ac:chgData name="WBNurse" userId="de47952b-4425-4b8d-9da9-0b03a2a9d0dd" providerId="ADAL" clId="{4CBE6271-7DF4-4D14-9244-75A14DBCD4B1}" dt="2024-01-22T10:33:12.344" v="78" actId="26606"/>
          <ac:spMkLst>
            <pc:docMk/>
            <pc:sldMk cId="4093236342" sldId="286"/>
            <ac:spMk id="20" creationId="{9269996C-8D3C-2E15-C242-669B690CEACC}"/>
          </ac:spMkLst>
        </pc:spChg>
        <pc:spChg chg="add del mod ord">
          <ac:chgData name="WBNurse" userId="de47952b-4425-4b8d-9da9-0b03a2a9d0dd" providerId="ADAL" clId="{4CBE6271-7DF4-4D14-9244-75A14DBCD4B1}" dt="2024-01-22T10:33:12.344" v="78" actId="26606"/>
          <ac:spMkLst>
            <pc:docMk/>
            <pc:sldMk cId="4093236342" sldId="286"/>
            <ac:spMk id="21" creationId="{307F84B9-51AC-5771-626C-52A2831F3EC1}"/>
          </ac:spMkLst>
        </pc:spChg>
        <pc:spChg chg="add del mod ord">
          <ac:chgData name="WBNurse" userId="de47952b-4425-4b8d-9da9-0b03a2a9d0dd" providerId="ADAL" clId="{4CBE6271-7DF4-4D14-9244-75A14DBCD4B1}" dt="2024-01-22T10:33:12.344" v="78" actId="26606"/>
          <ac:spMkLst>
            <pc:docMk/>
            <pc:sldMk cId="4093236342" sldId="286"/>
            <ac:spMk id="22" creationId="{3620CAD0-18BC-4923-2114-79C84D0A6B4D}"/>
          </ac:spMkLst>
        </pc:spChg>
        <pc:spChg chg="add del mod ord">
          <ac:chgData name="WBNurse" userId="de47952b-4425-4b8d-9da9-0b03a2a9d0dd" providerId="ADAL" clId="{4CBE6271-7DF4-4D14-9244-75A14DBCD4B1}" dt="2024-01-22T10:33:12.344" v="78" actId="26606"/>
          <ac:spMkLst>
            <pc:docMk/>
            <pc:sldMk cId="4093236342" sldId="286"/>
            <ac:spMk id="23" creationId="{65C5F359-2478-20A6-EA3C-755E26E94A1C}"/>
          </ac:spMkLst>
        </pc:spChg>
        <pc:spChg chg="add del mod ord">
          <ac:chgData name="WBNurse" userId="de47952b-4425-4b8d-9da9-0b03a2a9d0dd" providerId="ADAL" clId="{4CBE6271-7DF4-4D14-9244-75A14DBCD4B1}" dt="2024-01-22T10:33:12.344" v="78" actId="26606"/>
          <ac:spMkLst>
            <pc:docMk/>
            <pc:sldMk cId="4093236342" sldId="286"/>
            <ac:spMk id="24" creationId="{879B9E93-B0FE-1DC8-85B2-B62F1F636C44}"/>
          </ac:spMkLst>
        </pc:spChg>
        <pc:spChg chg="add del mod ord">
          <ac:chgData name="WBNurse" userId="de47952b-4425-4b8d-9da9-0b03a2a9d0dd" providerId="ADAL" clId="{4CBE6271-7DF4-4D14-9244-75A14DBCD4B1}" dt="2024-01-22T10:33:12.344" v="78" actId="26606"/>
          <ac:spMkLst>
            <pc:docMk/>
            <pc:sldMk cId="4093236342" sldId="286"/>
            <ac:spMk id="25" creationId="{546BC875-8802-57DE-38EB-DE4C6DDA0CB6}"/>
          </ac:spMkLst>
        </pc:spChg>
        <pc:spChg chg="add del mod ord">
          <ac:chgData name="WBNurse" userId="de47952b-4425-4b8d-9da9-0b03a2a9d0dd" providerId="ADAL" clId="{4CBE6271-7DF4-4D14-9244-75A14DBCD4B1}" dt="2024-01-22T10:33:12.344" v="78" actId="26606"/>
          <ac:spMkLst>
            <pc:docMk/>
            <pc:sldMk cId="4093236342" sldId="286"/>
            <ac:spMk id="26" creationId="{0B2B0678-E91B-C8E5-44EC-078089AED463}"/>
          </ac:spMkLst>
        </pc:spChg>
        <pc:spChg chg="add del mod ord">
          <ac:chgData name="WBNurse" userId="de47952b-4425-4b8d-9da9-0b03a2a9d0dd" providerId="ADAL" clId="{4CBE6271-7DF4-4D14-9244-75A14DBCD4B1}" dt="2024-01-22T10:33:12.344" v="78" actId="26606"/>
          <ac:spMkLst>
            <pc:docMk/>
            <pc:sldMk cId="4093236342" sldId="286"/>
            <ac:spMk id="27" creationId="{E0855C5F-13E5-3E9B-CB36-5E529F7E44F3}"/>
          </ac:spMkLst>
        </pc:spChg>
        <pc:spChg chg="add mod ord">
          <ac:chgData name="WBNurse" userId="de47952b-4425-4b8d-9da9-0b03a2a9d0dd" providerId="ADAL" clId="{4CBE6271-7DF4-4D14-9244-75A14DBCD4B1}" dt="2024-01-22T10:39:43.046" v="518" actId="26606"/>
          <ac:spMkLst>
            <pc:docMk/>
            <pc:sldMk cId="4093236342" sldId="286"/>
            <ac:spMk id="28" creationId="{3EFEC995-D177-A08C-CD79-961104ABA13F}"/>
          </ac:spMkLst>
        </pc:spChg>
        <pc:spChg chg="add del mod ord">
          <ac:chgData name="WBNurse" userId="de47952b-4425-4b8d-9da9-0b03a2a9d0dd" providerId="ADAL" clId="{4CBE6271-7DF4-4D14-9244-75A14DBCD4B1}" dt="2024-01-22T10:37:50.314" v="292" actId="478"/>
          <ac:spMkLst>
            <pc:docMk/>
            <pc:sldMk cId="4093236342" sldId="286"/>
            <ac:spMk id="29" creationId="{87A2C755-A47E-A360-3AAC-EC3322646170}"/>
          </ac:spMkLst>
        </pc:spChg>
        <pc:spChg chg="add del mod ord">
          <ac:chgData name="WBNurse" userId="de47952b-4425-4b8d-9da9-0b03a2a9d0dd" providerId="ADAL" clId="{4CBE6271-7DF4-4D14-9244-75A14DBCD4B1}" dt="2024-01-22T10:34:09.208" v="143" actId="21"/>
          <ac:spMkLst>
            <pc:docMk/>
            <pc:sldMk cId="4093236342" sldId="286"/>
            <ac:spMk id="30" creationId="{E149AB30-8171-9FEB-D3DE-CDFA6C0C31F4}"/>
          </ac:spMkLst>
        </pc:spChg>
        <pc:spChg chg="add del mod ord">
          <ac:chgData name="WBNurse" userId="de47952b-4425-4b8d-9da9-0b03a2a9d0dd" providerId="ADAL" clId="{4CBE6271-7DF4-4D14-9244-75A14DBCD4B1}" dt="2024-01-22T10:39:27.658" v="516" actId="26606"/>
          <ac:spMkLst>
            <pc:docMk/>
            <pc:sldMk cId="4093236342" sldId="286"/>
            <ac:spMk id="31" creationId="{4C5AAAB9-CB1D-2FCF-DB64-85F27715232F}"/>
          </ac:spMkLst>
        </pc:spChg>
        <pc:spChg chg="add del mod ord">
          <ac:chgData name="WBNurse" userId="de47952b-4425-4b8d-9da9-0b03a2a9d0dd" providerId="ADAL" clId="{4CBE6271-7DF4-4D14-9244-75A14DBCD4B1}" dt="2024-01-22T10:33:37.926" v="79" actId="700"/>
          <ac:spMkLst>
            <pc:docMk/>
            <pc:sldMk cId="4093236342" sldId="286"/>
            <ac:spMk id="32" creationId="{0D6FB8AA-7620-0AFC-BA9D-3ABFD1921D0E}"/>
          </ac:spMkLst>
        </pc:spChg>
        <pc:spChg chg="add del mod ord">
          <ac:chgData name="WBNurse" userId="de47952b-4425-4b8d-9da9-0b03a2a9d0dd" providerId="ADAL" clId="{4CBE6271-7DF4-4D14-9244-75A14DBCD4B1}" dt="2024-01-22T10:37:39.870" v="289" actId="478"/>
          <ac:spMkLst>
            <pc:docMk/>
            <pc:sldMk cId="4093236342" sldId="286"/>
            <ac:spMk id="33" creationId="{21BA367D-C391-C927-E220-C24DF1462D7B}"/>
          </ac:spMkLst>
        </pc:spChg>
        <pc:spChg chg="add del mod ord">
          <ac:chgData name="WBNurse" userId="de47952b-4425-4b8d-9da9-0b03a2a9d0dd" providerId="ADAL" clId="{4CBE6271-7DF4-4D14-9244-75A14DBCD4B1}" dt="2024-01-22T10:33:37.926" v="79" actId="700"/>
          <ac:spMkLst>
            <pc:docMk/>
            <pc:sldMk cId="4093236342" sldId="286"/>
            <ac:spMk id="34" creationId="{F1C24384-8424-23B5-E040-B240DCEC4855}"/>
          </ac:spMkLst>
        </pc:spChg>
        <pc:spChg chg="add del mod ord">
          <ac:chgData name="WBNurse" userId="de47952b-4425-4b8d-9da9-0b03a2a9d0dd" providerId="ADAL" clId="{4CBE6271-7DF4-4D14-9244-75A14DBCD4B1}" dt="2024-01-22T10:37:42.255" v="290" actId="478"/>
          <ac:spMkLst>
            <pc:docMk/>
            <pc:sldMk cId="4093236342" sldId="286"/>
            <ac:spMk id="35" creationId="{2B0C2E4B-89BC-F110-CBFD-6EFC7A578190}"/>
          </ac:spMkLst>
        </pc:spChg>
        <pc:spChg chg="add del mod ord">
          <ac:chgData name="WBNurse" userId="de47952b-4425-4b8d-9da9-0b03a2a9d0dd" providerId="ADAL" clId="{4CBE6271-7DF4-4D14-9244-75A14DBCD4B1}" dt="2024-01-22T10:33:37.926" v="79" actId="700"/>
          <ac:spMkLst>
            <pc:docMk/>
            <pc:sldMk cId="4093236342" sldId="286"/>
            <ac:spMk id="36" creationId="{93BBB615-2B04-4DA2-ABC5-059DE792017E}"/>
          </ac:spMkLst>
        </pc:spChg>
        <pc:spChg chg="add del mod ord">
          <ac:chgData name="WBNurse" userId="de47952b-4425-4b8d-9da9-0b03a2a9d0dd" providerId="ADAL" clId="{4CBE6271-7DF4-4D14-9244-75A14DBCD4B1}" dt="2024-01-22T10:37:37.323" v="287" actId="478"/>
          <ac:spMkLst>
            <pc:docMk/>
            <pc:sldMk cId="4093236342" sldId="286"/>
            <ac:spMk id="37" creationId="{2EE9901B-DF99-E652-9DD7-A0312A5F77D8}"/>
          </ac:spMkLst>
        </pc:spChg>
        <pc:spChg chg="add del mod ord">
          <ac:chgData name="WBNurse" userId="de47952b-4425-4b8d-9da9-0b03a2a9d0dd" providerId="ADAL" clId="{4CBE6271-7DF4-4D14-9244-75A14DBCD4B1}" dt="2024-01-22T10:37:38.504" v="288" actId="478"/>
          <ac:spMkLst>
            <pc:docMk/>
            <pc:sldMk cId="4093236342" sldId="286"/>
            <ac:spMk id="38" creationId="{5784F19D-EA01-FB77-432F-E613703B623B}"/>
          </ac:spMkLst>
        </pc:spChg>
        <pc:spChg chg="add mod">
          <ac:chgData name="WBNurse" userId="de47952b-4425-4b8d-9da9-0b03a2a9d0dd" providerId="ADAL" clId="{4CBE6271-7DF4-4D14-9244-75A14DBCD4B1}" dt="2024-01-22T10:39:43.046" v="518" actId="26606"/>
          <ac:spMkLst>
            <pc:docMk/>
            <pc:sldMk cId="4093236342" sldId="286"/>
            <ac:spMk id="39" creationId="{BEE1E066-3A9F-4ED2-4806-379EE66538F5}"/>
          </ac:spMkLst>
        </pc:spChg>
        <pc:spChg chg="add del mod">
          <ac:chgData name="WBNurse" userId="de47952b-4425-4b8d-9da9-0b03a2a9d0dd" providerId="ADAL" clId="{4CBE6271-7DF4-4D14-9244-75A14DBCD4B1}" dt="2024-01-22T10:39:35.972" v="517" actId="478"/>
          <ac:spMkLst>
            <pc:docMk/>
            <pc:sldMk cId="4093236342" sldId="286"/>
            <ac:spMk id="40" creationId="{1753E195-1332-83B3-E7A8-2833E617AB84}"/>
          </ac:spMkLst>
        </pc:spChg>
        <pc:graphicFrameChg chg="add mod modGraphic">
          <ac:chgData name="WBNurse" userId="de47952b-4425-4b8d-9da9-0b03a2a9d0dd" providerId="ADAL" clId="{4CBE6271-7DF4-4D14-9244-75A14DBCD4B1}" dt="2024-01-30T12:57:38.320" v="8468" actId="20577"/>
          <ac:graphicFrameMkLst>
            <pc:docMk/>
            <pc:sldMk cId="4093236342" sldId="286"/>
            <ac:graphicFrameMk id="41" creationId="{D818D27C-195A-2B5A-3423-7F1AD4B6F42B}"/>
          </ac:graphicFrameMkLst>
        </pc:graphicFrameChg>
      </pc:sldChg>
      <pc:sldChg chg="addSp delSp modSp new mod modClrScheme chgLayout">
        <pc:chgData name="WBNurse" userId="de47952b-4425-4b8d-9da9-0b03a2a9d0dd" providerId="ADAL" clId="{4CBE6271-7DF4-4D14-9244-75A14DBCD4B1}" dt="2024-01-24T13:34:42.360" v="7103" actId="20577"/>
        <pc:sldMkLst>
          <pc:docMk/>
          <pc:sldMk cId="1676598687" sldId="287"/>
        </pc:sldMkLst>
        <pc:spChg chg="del mod">
          <ac:chgData name="WBNurse" userId="de47952b-4425-4b8d-9da9-0b03a2a9d0dd" providerId="ADAL" clId="{4CBE6271-7DF4-4D14-9244-75A14DBCD4B1}" dt="2024-01-22T10:51:09.311" v="1113" actId="26606"/>
          <ac:spMkLst>
            <pc:docMk/>
            <pc:sldMk cId="1676598687" sldId="287"/>
            <ac:spMk id="2" creationId="{3BF0ABB0-26B8-7AD5-421C-E645EFFE8DE4}"/>
          </ac:spMkLst>
        </pc:spChg>
        <pc:spChg chg="mod">
          <ac:chgData name="WBNurse" userId="de47952b-4425-4b8d-9da9-0b03a2a9d0dd" providerId="ADAL" clId="{4CBE6271-7DF4-4D14-9244-75A14DBCD4B1}" dt="2024-01-22T10:51:32.586" v="1117" actId="26606"/>
          <ac:spMkLst>
            <pc:docMk/>
            <pc:sldMk cId="1676598687" sldId="287"/>
            <ac:spMk id="3" creationId="{2FFC4D0D-2AF1-6F20-74A7-33192185A9EB}"/>
          </ac:spMkLst>
        </pc:spChg>
        <pc:spChg chg="mod">
          <ac:chgData name="WBNurse" userId="de47952b-4425-4b8d-9da9-0b03a2a9d0dd" providerId="ADAL" clId="{4CBE6271-7DF4-4D14-9244-75A14DBCD4B1}" dt="2024-01-22T10:51:32.586" v="1117" actId="26606"/>
          <ac:spMkLst>
            <pc:docMk/>
            <pc:sldMk cId="1676598687" sldId="287"/>
            <ac:spMk id="4" creationId="{F7C099D6-58D5-07E6-14E7-A8C14D48382E}"/>
          </ac:spMkLst>
        </pc:spChg>
        <pc:spChg chg="add del mod">
          <ac:chgData name="WBNurse" userId="de47952b-4425-4b8d-9da9-0b03a2a9d0dd" providerId="ADAL" clId="{4CBE6271-7DF4-4D14-9244-75A14DBCD4B1}" dt="2024-01-22T10:51:16.106" v="1116" actId="478"/>
          <ac:spMkLst>
            <pc:docMk/>
            <pc:sldMk cId="1676598687" sldId="287"/>
            <ac:spMk id="10" creationId="{DC43D9A0-8D48-51BE-BBFE-56692F82ECB5}"/>
          </ac:spMkLst>
        </pc:spChg>
        <pc:spChg chg="add del mod">
          <ac:chgData name="WBNurse" userId="de47952b-4425-4b8d-9da9-0b03a2a9d0dd" providerId="ADAL" clId="{4CBE6271-7DF4-4D14-9244-75A14DBCD4B1}" dt="2024-01-22T10:51:41.600" v="1118" actId="478"/>
          <ac:spMkLst>
            <pc:docMk/>
            <pc:sldMk cId="1676598687" sldId="287"/>
            <ac:spMk id="11" creationId="{DD30AC63-9930-038F-5BA6-EFA272143C2B}"/>
          </ac:spMkLst>
        </pc:spChg>
        <pc:spChg chg="add del mod">
          <ac:chgData name="WBNurse" userId="de47952b-4425-4b8d-9da9-0b03a2a9d0dd" providerId="ADAL" clId="{4CBE6271-7DF4-4D14-9244-75A14DBCD4B1}" dt="2024-01-22T10:51:11.786" v="1114" actId="478"/>
          <ac:spMkLst>
            <pc:docMk/>
            <pc:sldMk cId="1676598687" sldId="287"/>
            <ac:spMk id="12" creationId="{512A9297-1B3E-06AC-54DB-DC1666477A2C}"/>
          </ac:spMkLst>
        </pc:spChg>
        <pc:spChg chg="add del mod">
          <ac:chgData name="WBNurse" userId="de47952b-4425-4b8d-9da9-0b03a2a9d0dd" providerId="ADAL" clId="{4CBE6271-7DF4-4D14-9244-75A14DBCD4B1}" dt="2024-01-22T10:51:14.631" v="1115" actId="478"/>
          <ac:spMkLst>
            <pc:docMk/>
            <pc:sldMk cId="1676598687" sldId="287"/>
            <ac:spMk id="14" creationId="{FF9CBB97-B416-3BF0-18D2-0EC0A5F6E173}"/>
          </ac:spMkLst>
        </pc:spChg>
        <pc:graphicFrameChg chg="add mod modGraphic">
          <ac:chgData name="WBNurse" userId="de47952b-4425-4b8d-9da9-0b03a2a9d0dd" providerId="ADAL" clId="{4CBE6271-7DF4-4D14-9244-75A14DBCD4B1}" dt="2024-01-24T13:34:42.360" v="7103" actId="20577"/>
          <ac:graphicFrameMkLst>
            <pc:docMk/>
            <pc:sldMk cId="1676598687" sldId="287"/>
            <ac:graphicFrameMk id="6" creationId="{C3A1F799-5DF1-83A8-599C-11E9C167927B}"/>
          </ac:graphicFrameMkLst>
        </pc:graphicFrameChg>
      </pc:sldChg>
      <pc:sldChg chg="addSp delSp modSp new mod modClrScheme chgLayout">
        <pc:chgData name="WBNurse" userId="de47952b-4425-4b8d-9da9-0b03a2a9d0dd" providerId="ADAL" clId="{4CBE6271-7DF4-4D14-9244-75A14DBCD4B1}" dt="2024-01-24T13:45:33.720" v="7528" actId="20577"/>
        <pc:sldMkLst>
          <pc:docMk/>
          <pc:sldMk cId="4065470827" sldId="288"/>
        </pc:sldMkLst>
        <pc:spChg chg="del">
          <ac:chgData name="WBNurse" userId="de47952b-4425-4b8d-9da9-0b03a2a9d0dd" providerId="ADAL" clId="{4CBE6271-7DF4-4D14-9244-75A14DBCD4B1}" dt="2024-01-23T13:27:00.463" v="4270" actId="26606"/>
          <ac:spMkLst>
            <pc:docMk/>
            <pc:sldMk cId="4065470827" sldId="288"/>
            <ac:spMk id="2" creationId="{A5F76386-11AC-340D-C309-31A093819D92}"/>
          </ac:spMkLst>
        </pc:spChg>
        <pc:spChg chg="del">
          <ac:chgData name="WBNurse" userId="de47952b-4425-4b8d-9da9-0b03a2a9d0dd" providerId="ADAL" clId="{4CBE6271-7DF4-4D14-9244-75A14DBCD4B1}" dt="2024-01-23T13:27:00.463" v="4270" actId="26606"/>
          <ac:spMkLst>
            <pc:docMk/>
            <pc:sldMk cId="4065470827" sldId="288"/>
            <ac:spMk id="3" creationId="{DA945B03-0C56-6A77-3830-A49BA0BE16CA}"/>
          </ac:spMkLst>
        </pc:spChg>
        <pc:spChg chg="del">
          <ac:chgData name="WBNurse" userId="de47952b-4425-4b8d-9da9-0b03a2a9d0dd" providerId="ADAL" clId="{4CBE6271-7DF4-4D14-9244-75A14DBCD4B1}" dt="2024-01-23T13:26:27.831" v="4269"/>
          <ac:spMkLst>
            <pc:docMk/>
            <pc:sldMk cId="4065470827" sldId="288"/>
            <ac:spMk id="4" creationId="{C6547F0F-6EEC-3EDC-8562-302B2854377F}"/>
          </ac:spMkLst>
        </pc:spChg>
        <pc:spChg chg="add mod">
          <ac:chgData name="WBNurse" userId="de47952b-4425-4b8d-9da9-0b03a2a9d0dd" providerId="ADAL" clId="{4CBE6271-7DF4-4D14-9244-75A14DBCD4B1}" dt="2024-01-23T13:40:48.403" v="4860" actId="1076"/>
          <ac:spMkLst>
            <pc:docMk/>
            <pc:sldMk cId="4065470827" sldId="288"/>
            <ac:spMk id="5" creationId="{1E9F1F0E-EBEC-EF09-BD10-3BEEB5F67A59}"/>
          </ac:spMkLst>
        </pc:spChg>
        <pc:spChg chg="add mod">
          <ac:chgData name="WBNurse" userId="de47952b-4425-4b8d-9da9-0b03a2a9d0dd" providerId="ADAL" clId="{4CBE6271-7DF4-4D14-9244-75A14DBCD4B1}" dt="2024-01-23T13:40:38.661" v="4859" actId="1076"/>
          <ac:spMkLst>
            <pc:docMk/>
            <pc:sldMk cId="4065470827" sldId="288"/>
            <ac:spMk id="6" creationId="{A5766E6B-1DF2-FCE8-9911-B51F1518E8BE}"/>
          </ac:spMkLst>
        </pc:spChg>
        <pc:spChg chg="add mod">
          <ac:chgData name="WBNurse" userId="de47952b-4425-4b8d-9da9-0b03a2a9d0dd" providerId="ADAL" clId="{4CBE6271-7DF4-4D14-9244-75A14DBCD4B1}" dt="2024-01-23T13:27:00.463" v="4270" actId="26606"/>
          <ac:spMkLst>
            <pc:docMk/>
            <pc:sldMk cId="4065470827" sldId="288"/>
            <ac:spMk id="1031" creationId="{54BA8640-E3B9-502C-DB66-68F97F539FE4}"/>
          </ac:spMkLst>
        </pc:spChg>
        <pc:spChg chg="add del mod">
          <ac:chgData name="WBNurse" userId="de47952b-4425-4b8d-9da9-0b03a2a9d0dd" providerId="ADAL" clId="{4CBE6271-7DF4-4D14-9244-75A14DBCD4B1}" dt="2024-01-23T13:27:22.207" v="4271" actId="478"/>
          <ac:spMkLst>
            <pc:docMk/>
            <pc:sldMk cId="4065470827" sldId="288"/>
            <ac:spMk id="1033" creationId="{769E0502-4C64-6EDB-06A5-1C68DE391DC7}"/>
          </ac:spMkLst>
        </pc:spChg>
        <pc:spChg chg="add mod">
          <ac:chgData name="WBNurse" userId="de47952b-4425-4b8d-9da9-0b03a2a9d0dd" providerId="ADAL" clId="{4CBE6271-7DF4-4D14-9244-75A14DBCD4B1}" dt="2024-01-24T13:45:33.720" v="7528" actId="20577"/>
          <ac:spMkLst>
            <pc:docMk/>
            <pc:sldMk cId="4065470827" sldId="288"/>
            <ac:spMk id="1035" creationId="{B8D8F743-7181-CE5B-6CDB-A85AC10AE03A}"/>
          </ac:spMkLst>
        </pc:spChg>
        <pc:picChg chg="add mod">
          <ac:chgData name="WBNurse" userId="de47952b-4425-4b8d-9da9-0b03a2a9d0dd" providerId="ADAL" clId="{4CBE6271-7DF4-4D14-9244-75A14DBCD4B1}" dt="2024-01-23T13:27:00.463" v="4270" actId="26606"/>
          <ac:picMkLst>
            <pc:docMk/>
            <pc:sldMk cId="4065470827" sldId="288"/>
            <ac:picMk id="1026" creationId="{DA6428DE-D45B-4986-28B1-AF5E744CCE13}"/>
          </ac:picMkLst>
        </pc:picChg>
      </pc:sldChg>
      <pc:sldChg chg="addSp delSp modSp new mod">
        <pc:chgData name="WBNurse" userId="de47952b-4425-4b8d-9da9-0b03a2a9d0dd" providerId="ADAL" clId="{4CBE6271-7DF4-4D14-9244-75A14DBCD4B1}" dt="2024-01-24T13:49:01.241" v="7532" actId="20577"/>
        <pc:sldMkLst>
          <pc:docMk/>
          <pc:sldMk cId="816164142" sldId="289"/>
        </pc:sldMkLst>
        <pc:spChg chg="del mod">
          <ac:chgData name="WBNurse" userId="de47952b-4425-4b8d-9da9-0b03a2a9d0dd" providerId="ADAL" clId="{4CBE6271-7DF4-4D14-9244-75A14DBCD4B1}" dt="2024-01-23T14:06:48.828" v="5620" actId="26606"/>
          <ac:spMkLst>
            <pc:docMk/>
            <pc:sldMk cId="816164142" sldId="289"/>
            <ac:spMk id="2" creationId="{1B00A9CC-FD23-7E46-AA39-247F19188B04}"/>
          </ac:spMkLst>
        </pc:spChg>
        <pc:spChg chg="mod">
          <ac:chgData name="WBNurse" userId="de47952b-4425-4b8d-9da9-0b03a2a9d0dd" providerId="ADAL" clId="{4CBE6271-7DF4-4D14-9244-75A14DBCD4B1}" dt="2024-01-23T14:06:48.828" v="5620" actId="26606"/>
          <ac:spMkLst>
            <pc:docMk/>
            <pc:sldMk cId="816164142" sldId="289"/>
            <ac:spMk id="3" creationId="{AAECDA9F-CA7B-24F8-E3AB-F028A2018212}"/>
          </ac:spMkLst>
        </pc:spChg>
        <pc:spChg chg="mod">
          <ac:chgData name="WBNurse" userId="de47952b-4425-4b8d-9da9-0b03a2a9d0dd" providerId="ADAL" clId="{4CBE6271-7DF4-4D14-9244-75A14DBCD4B1}" dt="2024-01-23T14:06:48.828" v="5620" actId="26606"/>
          <ac:spMkLst>
            <pc:docMk/>
            <pc:sldMk cId="816164142" sldId="289"/>
            <ac:spMk id="4" creationId="{16F1F52F-307E-C2AA-A77B-BE7C6AB59957}"/>
          </ac:spMkLst>
        </pc:spChg>
        <pc:graphicFrameChg chg="add mod">
          <ac:chgData name="WBNurse" userId="de47952b-4425-4b8d-9da9-0b03a2a9d0dd" providerId="ADAL" clId="{4CBE6271-7DF4-4D14-9244-75A14DBCD4B1}" dt="2024-01-24T13:49:01.241" v="7532" actId="20577"/>
          <ac:graphicFrameMkLst>
            <pc:docMk/>
            <pc:sldMk cId="816164142" sldId="289"/>
            <ac:graphicFrameMk id="6" creationId="{A85E7E65-5D5C-716C-AB76-55B9606768D0}"/>
          </ac:graphicFrameMkLst>
        </pc:graphicFrameChg>
      </pc:sldChg>
      <pc:sldChg chg="modSp add mod">
        <pc:chgData name="WBNurse" userId="de47952b-4425-4b8d-9da9-0b03a2a9d0dd" providerId="ADAL" clId="{4CBE6271-7DF4-4D14-9244-75A14DBCD4B1}" dt="2024-01-23T14:17:21.160" v="5771" actId="14100"/>
        <pc:sldMkLst>
          <pc:docMk/>
          <pc:sldMk cId="1093184425" sldId="290"/>
        </pc:sldMkLst>
        <pc:spChg chg="mod">
          <ac:chgData name="WBNurse" userId="de47952b-4425-4b8d-9da9-0b03a2a9d0dd" providerId="ADAL" clId="{4CBE6271-7DF4-4D14-9244-75A14DBCD4B1}" dt="2024-01-23T14:17:21.160" v="5771" actId="14100"/>
          <ac:spMkLst>
            <pc:docMk/>
            <pc:sldMk cId="1093184425" sldId="290"/>
            <ac:spMk id="2" creationId="{3B4CAA4E-665D-43A4-B900-A849C2DFB92C}"/>
          </ac:spMkLst>
        </pc:spChg>
        <pc:spChg chg="mod">
          <ac:chgData name="WBNurse" userId="de47952b-4425-4b8d-9da9-0b03a2a9d0dd" providerId="ADAL" clId="{4CBE6271-7DF4-4D14-9244-75A14DBCD4B1}" dt="2024-01-23T14:13:34.203" v="5719" actId="14100"/>
          <ac:spMkLst>
            <pc:docMk/>
            <pc:sldMk cId="1093184425" sldId="290"/>
            <ac:spMk id="3" creationId="{4E130815-DBFE-4A9B-9738-40A4F2E21836}"/>
          </ac:spMkLst>
        </pc:spChg>
        <pc:picChg chg="mod">
          <ac:chgData name="WBNurse" userId="de47952b-4425-4b8d-9da9-0b03a2a9d0dd" providerId="ADAL" clId="{4CBE6271-7DF4-4D14-9244-75A14DBCD4B1}" dt="2024-01-23T14:14:01.337" v="5720" actId="14826"/>
          <ac:picMkLst>
            <pc:docMk/>
            <pc:sldMk cId="1093184425" sldId="290"/>
            <ac:picMk id="9" creationId="{42799937-A44F-4FB1-A231-F54C02388DB3}"/>
          </ac:picMkLst>
        </pc:picChg>
      </pc:sldChg>
      <pc:sldChg chg="modSp add mod">
        <pc:chgData name="WBNurse" userId="de47952b-4425-4b8d-9da9-0b03a2a9d0dd" providerId="ADAL" clId="{4CBE6271-7DF4-4D14-9244-75A14DBCD4B1}" dt="2024-01-23T14:17:29.601" v="5789" actId="20577"/>
        <pc:sldMkLst>
          <pc:docMk/>
          <pc:sldMk cId="4020917662" sldId="291"/>
        </pc:sldMkLst>
        <pc:spChg chg="mod">
          <ac:chgData name="WBNurse" userId="de47952b-4425-4b8d-9da9-0b03a2a9d0dd" providerId="ADAL" clId="{4CBE6271-7DF4-4D14-9244-75A14DBCD4B1}" dt="2024-01-23T14:17:29.601" v="5789" actId="20577"/>
          <ac:spMkLst>
            <pc:docMk/>
            <pc:sldMk cId="4020917662" sldId="291"/>
            <ac:spMk id="2" creationId="{3B4CAA4E-665D-43A4-B900-A849C2DFB92C}"/>
          </ac:spMkLst>
        </pc:spChg>
        <pc:spChg chg="mod">
          <ac:chgData name="WBNurse" userId="de47952b-4425-4b8d-9da9-0b03a2a9d0dd" providerId="ADAL" clId="{4CBE6271-7DF4-4D14-9244-75A14DBCD4B1}" dt="2024-01-23T14:15:05.591" v="5744" actId="20577"/>
          <ac:spMkLst>
            <pc:docMk/>
            <pc:sldMk cId="4020917662" sldId="291"/>
            <ac:spMk id="3" creationId="{4E130815-DBFE-4A9B-9738-40A4F2E21836}"/>
          </ac:spMkLst>
        </pc:spChg>
        <pc:picChg chg="mod">
          <ac:chgData name="WBNurse" userId="de47952b-4425-4b8d-9da9-0b03a2a9d0dd" providerId="ADAL" clId="{4CBE6271-7DF4-4D14-9244-75A14DBCD4B1}" dt="2024-01-23T14:15:32.130" v="5745" actId="14826"/>
          <ac:picMkLst>
            <pc:docMk/>
            <pc:sldMk cId="4020917662" sldId="291"/>
            <ac:picMk id="9" creationId="{42799937-A44F-4FB1-A231-F54C02388DB3}"/>
          </ac:picMkLst>
        </pc:picChg>
      </pc:sldChg>
      <pc:sldChg chg="addSp delSp modSp add mod setBg modClrScheme chgLayout">
        <pc:chgData name="WBNurse" userId="de47952b-4425-4b8d-9da9-0b03a2a9d0dd" providerId="ADAL" clId="{4CBE6271-7DF4-4D14-9244-75A14DBCD4B1}" dt="2024-01-24T13:50:58.491" v="7567" actId="26606"/>
        <pc:sldMkLst>
          <pc:docMk/>
          <pc:sldMk cId="3105919231" sldId="292"/>
        </pc:sldMkLst>
        <pc:spChg chg="del mod">
          <ac:chgData name="WBNurse" userId="de47952b-4425-4b8d-9da9-0b03a2a9d0dd" providerId="ADAL" clId="{4CBE6271-7DF4-4D14-9244-75A14DBCD4B1}" dt="2024-01-23T15:22:56.778" v="5870" actId="478"/>
          <ac:spMkLst>
            <pc:docMk/>
            <pc:sldMk cId="3105919231" sldId="292"/>
            <ac:spMk id="2" creationId="{1E6F3DC0-5F30-4986-B8AE-2B5D7CE3DC75}"/>
          </ac:spMkLst>
        </pc:spChg>
        <pc:spChg chg="del mod">
          <ac:chgData name="WBNurse" userId="de47952b-4425-4b8d-9da9-0b03a2a9d0dd" providerId="ADAL" clId="{4CBE6271-7DF4-4D14-9244-75A14DBCD4B1}" dt="2024-01-23T15:24:22.610" v="6010" actId="478"/>
          <ac:spMkLst>
            <pc:docMk/>
            <pc:sldMk cId="3105919231" sldId="292"/>
            <ac:spMk id="3" creationId="{4BD964BC-35A3-4E70-94B0-3FF95E1314FA}"/>
          </ac:spMkLst>
        </pc:spChg>
        <pc:spChg chg="del">
          <ac:chgData name="WBNurse" userId="de47952b-4425-4b8d-9da9-0b03a2a9d0dd" providerId="ADAL" clId="{4CBE6271-7DF4-4D14-9244-75A14DBCD4B1}" dt="2024-01-23T15:02:18.833" v="5807" actId="478"/>
          <ac:spMkLst>
            <pc:docMk/>
            <pc:sldMk cId="3105919231" sldId="292"/>
            <ac:spMk id="5" creationId="{34A5DB88-69E3-46D5-A161-0AAEFD20F5FF}"/>
          </ac:spMkLst>
        </pc:spChg>
        <pc:spChg chg="del">
          <ac:chgData name="WBNurse" userId="de47952b-4425-4b8d-9da9-0b03a2a9d0dd" providerId="ADAL" clId="{4CBE6271-7DF4-4D14-9244-75A14DBCD4B1}" dt="2024-01-23T15:02:25.286" v="5809" actId="478"/>
          <ac:spMkLst>
            <pc:docMk/>
            <pc:sldMk cId="3105919231" sldId="292"/>
            <ac:spMk id="6" creationId="{3306B281-9CD0-4712-BC2A-46D16F97EB17}"/>
          </ac:spMkLst>
        </pc:spChg>
        <pc:spChg chg="mod">
          <ac:chgData name="WBNurse" userId="de47952b-4425-4b8d-9da9-0b03a2a9d0dd" providerId="ADAL" clId="{4CBE6271-7DF4-4D14-9244-75A14DBCD4B1}" dt="2024-01-24T13:50:58.491" v="7567" actId="26606"/>
          <ac:spMkLst>
            <pc:docMk/>
            <pc:sldMk cId="3105919231" sldId="292"/>
            <ac:spMk id="7" creationId="{463821FC-5A1C-47E8-A586-3177C3498204}"/>
          </ac:spMkLst>
        </pc:spChg>
        <pc:spChg chg="mod ord">
          <ac:chgData name="WBNurse" userId="de47952b-4425-4b8d-9da9-0b03a2a9d0dd" providerId="ADAL" clId="{4CBE6271-7DF4-4D14-9244-75A14DBCD4B1}" dt="2024-01-24T13:50:58.491" v="7567" actId="26606"/>
          <ac:spMkLst>
            <pc:docMk/>
            <pc:sldMk cId="3105919231" sldId="292"/>
            <ac:spMk id="8" creationId="{4051189A-387F-4321-8065-73672D658998}"/>
          </ac:spMkLst>
        </pc:spChg>
        <pc:spChg chg="add del mod">
          <ac:chgData name="WBNurse" userId="de47952b-4425-4b8d-9da9-0b03a2a9d0dd" providerId="ADAL" clId="{4CBE6271-7DF4-4D14-9244-75A14DBCD4B1}" dt="2024-01-23T15:02:21.755" v="5808" actId="478"/>
          <ac:spMkLst>
            <pc:docMk/>
            <pc:sldMk cId="3105919231" sldId="292"/>
            <ac:spMk id="9" creationId="{FD174C10-3655-5CC2-D5BC-514743253A9D}"/>
          </ac:spMkLst>
        </pc:spChg>
        <pc:spChg chg="add del mod">
          <ac:chgData name="WBNurse" userId="de47952b-4425-4b8d-9da9-0b03a2a9d0dd" providerId="ADAL" clId="{4CBE6271-7DF4-4D14-9244-75A14DBCD4B1}" dt="2024-01-23T15:02:30.457" v="5810" actId="478"/>
          <ac:spMkLst>
            <pc:docMk/>
            <pc:sldMk cId="3105919231" sldId="292"/>
            <ac:spMk id="11" creationId="{D744103A-3F5F-71E0-5286-50E91768C140}"/>
          </ac:spMkLst>
        </pc:spChg>
        <pc:spChg chg="add del mod">
          <ac:chgData name="WBNurse" userId="de47952b-4425-4b8d-9da9-0b03a2a9d0dd" providerId="ADAL" clId="{4CBE6271-7DF4-4D14-9244-75A14DBCD4B1}" dt="2024-01-23T15:22:59.475" v="5871" actId="478"/>
          <ac:spMkLst>
            <pc:docMk/>
            <pc:sldMk cId="3105919231" sldId="292"/>
            <ac:spMk id="13" creationId="{947F2290-CD3F-FA97-A1EB-6BD8705CD91B}"/>
          </ac:spMkLst>
        </pc:spChg>
        <pc:spChg chg="add del mod">
          <ac:chgData name="WBNurse" userId="de47952b-4425-4b8d-9da9-0b03a2a9d0dd" providerId="ADAL" clId="{4CBE6271-7DF4-4D14-9244-75A14DBCD4B1}" dt="2024-01-23T15:24:48.947" v="6011" actId="931"/>
          <ac:spMkLst>
            <pc:docMk/>
            <pc:sldMk cId="3105919231" sldId="292"/>
            <ac:spMk id="15" creationId="{ECD540AC-FDAB-95B1-3668-FC0D376C79CA}"/>
          </ac:spMkLst>
        </pc:spChg>
        <pc:spChg chg="add mod ord">
          <ac:chgData name="WBNurse" userId="de47952b-4425-4b8d-9da9-0b03a2a9d0dd" providerId="ADAL" clId="{4CBE6271-7DF4-4D14-9244-75A14DBCD4B1}" dt="2024-01-24T13:50:58.491" v="7567" actId="26606"/>
          <ac:spMkLst>
            <pc:docMk/>
            <pc:sldMk cId="3105919231" sldId="292"/>
            <ac:spMk id="18" creationId="{D48D6F4A-061D-E9AF-07C4-205F12C5B9B1}"/>
          </ac:spMkLst>
        </pc:spChg>
        <pc:spChg chg="add del mod">
          <ac:chgData name="WBNurse" userId="de47952b-4425-4b8d-9da9-0b03a2a9d0dd" providerId="ADAL" clId="{4CBE6271-7DF4-4D14-9244-75A14DBCD4B1}" dt="2024-01-23T15:25:58.957" v="6020" actId="478"/>
          <ac:spMkLst>
            <pc:docMk/>
            <pc:sldMk cId="3105919231" sldId="292"/>
            <ac:spMk id="22" creationId="{7519D50B-4835-926D-D4EA-AF026219F698}"/>
          </ac:spMkLst>
        </pc:spChg>
        <pc:picChg chg="add mod ord">
          <ac:chgData name="WBNurse" userId="de47952b-4425-4b8d-9da9-0b03a2a9d0dd" providerId="ADAL" clId="{4CBE6271-7DF4-4D14-9244-75A14DBCD4B1}" dt="2024-01-24T13:50:58.491" v="7567" actId="26606"/>
          <ac:picMkLst>
            <pc:docMk/>
            <pc:sldMk cId="3105919231" sldId="292"/>
            <ac:picMk id="17" creationId="{D7F8BB33-9360-FB5B-8276-6D82B0340803}"/>
          </ac:picMkLst>
        </pc:picChg>
      </pc:sldChg>
      <pc:sldChg chg="addSp delSp modSp new mod setBg">
        <pc:chgData name="WBNurse" userId="de47952b-4425-4b8d-9da9-0b03a2a9d0dd" providerId="ADAL" clId="{4CBE6271-7DF4-4D14-9244-75A14DBCD4B1}" dt="2024-01-26T13:23:42.792" v="8442" actId="207"/>
        <pc:sldMkLst>
          <pc:docMk/>
          <pc:sldMk cId="3497958024" sldId="293"/>
        </pc:sldMkLst>
        <pc:spChg chg="del">
          <ac:chgData name="WBNurse" userId="de47952b-4425-4b8d-9da9-0b03a2a9d0dd" providerId="ADAL" clId="{4CBE6271-7DF4-4D14-9244-75A14DBCD4B1}" dt="2024-01-26T13:17:47.390" v="8120" actId="931"/>
          <ac:spMkLst>
            <pc:docMk/>
            <pc:sldMk cId="3497958024" sldId="293"/>
            <ac:spMk id="2" creationId="{50D885DC-9CDA-D404-345D-A4FFD9EA6615}"/>
          </ac:spMkLst>
        </pc:spChg>
        <pc:spChg chg="mod">
          <ac:chgData name="WBNurse" userId="de47952b-4425-4b8d-9da9-0b03a2a9d0dd" providerId="ADAL" clId="{4CBE6271-7DF4-4D14-9244-75A14DBCD4B1}" dt="2024-01-26T13:16:03.195" v="8052" actId="20577"/>
          <ac:spMkLst>
            <pc:docMk/>
            <pc:sldMk cId="3497958024" sldId="293"/>
            <ac:spMk id="3" creationId="{46CEC8DD-5125-3A1A-EECE-6AEA3FAD4002}"/>
          </ac:spMkLst>
        </pc:spChg>
        <pc:spChg chg="del">
          <ac:chgData name="WBNurse" userId="de47952b-4425-4b8d-9da9-0b03a2a9d0dd" providerId="ADAL" clId="{4CBE6271-7DF4-4D14-9244-75A14DBCD4B1}" dt="2024-01-26T13:19:50.466" v="8123" actId="478"/>
          <ac:spMkLst>
            <pc:docMk/>
            <pc:sldMk cId="3497958024" sldId="293"/>
            <ac:spMk id="4" creationId="{65896A3B-261B-010C-4DB0-8B7DE8B2C1C6}"/>
          </ac:spMkLst>
        </pc:spChg>
        <pc:spChg chg="del">
          <ac:chgData name="WBNurse" userId="de47952b-4425-4b8d-9da9-0b03a2a9d0dd" providerId="ADAL" clId="{4CBE6271-7DF4-4D14-9244-75A14DBCD4B1}" dt="2024-01-26T13:19:41.917" v="8122" actId="931"/>
          <ac:spMkLst>
            <pc:docMk/>
            <pc:sldMk cId="3497958024" sldId="293"/>
            <ac:spMk id="5" creationId="{6ADD10B6-ED51-23F5-1C92-8F6F019D13E6}"/>
          </ac:spMkLst>
        </pc:spChg>
        <pc:spChg chg="mod">
          <ac:chgData name="WBNurse" userId="de47952b-4425-4b8d-9da9-0b03a2a9d0dd" providerId="ADAL" clId="{4CBE6271-7DF4-4D14-9244-75A14DBCD4B1}" dt="2024-01-26T13:16:26.806" v="8102" actId="20577"/>
          <ac:spMkLst>
            <pc:docMk/>
            <pc:sldMk cId="3497958024" sldId="293"/>
            <ac:spMk id="6" creationId="{2213B09F-DD56-A558-22C8-E82F94A52CA7}"/>
          </ac:spMkLst>
        </pc:spChg>
        <pc:spChg chg="del">
          <ac:chgData name="WBNurse" userId="de47952b-4425-4b8d-9da9-0b03a2a9d0dd" providerId="ADAL" clId="{4CBE6271-7DF4-4D14-9244-75A14DBCD4B1}" dt="2024-01-26T13:19:52.948" v="8124" actId="478"/>
          <ac:spMkLst>
            <pc:docMk/>
            <pc:sldMk cId="3497958024" sldId="293"/>
            <ac:spMk id="7" creationId="{2F33B046-D93F-667D-3AE5-A2AA9199ACE6}"/>
          </ac:spMkLst>
        </pc:spChg>
        <pc:spChg chg="del">
          <ac:chgData name="WBNurse" userId="de47952b-4425-4b8d-9da9-0b03a2a9d0dd" providerId="ADAL" clId="{4CBE6271-7DF4-4D14-9244-75A14DBCD4B1}" dt="2024-01-26T13:18:06.900" v="8121" actId="931"/>
          <ac:spMkLst>
            <pc:docMk/>
            <pc:sldMk cId="3497958024" sldId="293"/>
            <ac:spMk id="8" creationId="{1E9B9418-275C-33AC-A640-0F5B23371411}"/>
          </ac:spMkLst>
        </pc:spChg>
        <pc:spChg chg="mod">
          <ac:chgData name="WBNurse" userId="de47952b-4425-4b8d-9da9-0b03a2a9d0dd" providerId="ADAL" clId="{4CBE6271-7DF4-4D14-9244-75A14DBCD4B1}" dt="2024-01-26T13:16:34.307" v="8119" actId="20577"/>
          <ac:spMkLst>
            <pc:docMk/>
            <pc:sldMk cId="3497958024" sldId="293"/>
            <ac:spMk id="9" creationId="{127D9163-92CF-4BB0-C4A0-375E183832AE}"/>
          </ac:spMkLst>
        </pc:spChg>
        <pc:spChg chg="del">
          <ac:chgData name="WBNurse" userId="de47952b-4425-4b8d-9da9-0b03a2a9d0dd" providerId="ADAL" clId="{4CBE6271-7DF4-4D14-9244-75A14DBCD4B1}" dt="2024-01-26T13:19:55.430" v="8125" actId="478"/>
          <ac:spMkLst>
            <pc:docMk/>
            <pc:sldMk cId="3497958024" sldId="293"/>
            <ac:spMk id="10" creationId="{B8E78AA2-D514-6B1A-78A2-14BC4C75EB44}"/>
          </ac:spMkLst>
        </pc:spChg>
        <pc:spChg chg="mod">
          <ac:chgData name="WBNurse" userId="de47952b-4425-4b8d-9da9-0b03a2a9d0dd" providerId="ADAL" clId="{4CBE6271-7DF4-4D14-9244-75A14DBCD4B1}" dt="2024-01-26T13:15:52.282" v="8043" actId="20577"/>
          <ac:spMkLst>
            <pc:docMk/>
            <pc:sldMk cId="3497958024" sldId="293"/>
            <ac:spMk id="11" creationId="{CAEDD423-C047-F258-8C9D-98A64F9E58A1}"/>
          </ac:spMkLst>
        </pc:spChg>
        <pc:spChg chg="del">
          <ac:chgData name="WBNurse" userId="de47952b-4425-4b8d-9da9-0b03a2a9d0dd" providerId="ADAL" clId="{4CBE6271-7DF4-4D14-9244-75A14DBCD4B1}" dt="2024-01-26T13:19:57.661" v="8126" actId="478"/>
          <ac:spMkLst>
            <pc:docMk/>
            <pc:sldMk cId="3497958024" sldId="293"/>
            <ac:spMk id="13" creationId="{E0CA6587-2DFF-6533-D735-8455E3DCB508}"/>
          </ac:spMkLst>
        </pc:spChg>
        <pc:picChg chg="add mod">
          <ac:chgData name="WBNurse" userId="de47952b-4425-4b8d-9da9-0b03a2a9d0dd" providerId="ADAL" clId="{4CBE6271-7DF4-4D14-9244-75A14DBCD4B1}" dt="2024-01-26T13:23:36.180" v="8440" actId="207"/>
          <ac:picMkLst>
            <pc:docMk/>
            <pc:sldMk cId="3497958024" sldId="293"/>
            <ac:picMk id="15" creationId="{B053B143-3349-B407-21DB-A5A4ED5CA068}"/>
          </ac:picMkLst>
        </pc:picChg>
        <pc:picChg chg="add mod">
          <ac:chgData name="WBNurse" userId="de47952b-4425-4b8d-9da9-0b03a2a9d0dd" providerId="ADAL" clId="{4CBE6271-7DF4-4D14-9244-75A14DBCD4B1}" dt="2024-01-26T13:23:42.792" v="8442" actId="207"/>
          <ac:picMkLst>
            <pc:docMk/>
            <pc:sldMk cId="3497958024" sldId="293"/>
            <ac:picMk id="17" creationId="{89DE5FD9-FF5A-38AE-0E79-F55021529F0D}"/>
          </ac:picMkLst>
        </pc:picChg>
        <pc:picChg chg="add mod">
          <ac:chgData name="WBNurse" userId="de47952b-4425-4b8d-9da9-0b03a2a9d0dd" providerId="ADAL" clId="{4CBE6271-7DF4-4D14-9244-75A14DBCD4B1}" dt="2024-01-26T13:23:40.975" v="8441" actId="207"/>
          <ac:picMkLst>
            <pc:docMk/>
            <pc:sldMk cId="3497958024" sldId="293"/>
            <ac:picMk id="19" creationId="{C331A494-4289-994B-4E20-2745E02A5FC1}"/>
          </ac:picMkLst>
        </pc:picChg>
      </pc:sldChg>
      <pc:sldChg chg="new del">
        <pc:chgData name="WBNurse" userId="de47952b-4425-4b8d-9da9-0b03a2a9d0dd" providerId="ADAL" clId="{4CBE6271-7DF4-4D14-9244-75A14DBCD4B1}" dt="2024-01-24T13:43:15.348" v="7522" actId="47"/>
        <pc:sldMkLst>
          <pc:docMk/>
          <pc:sldMk cId="3936676340" sldId="293"/>
        </pc:sldMkLst>
      </pc:sldChg>
      <pc:sldMasterChg chg="modSp modSldLayout">
        <pc:chgData name="WBNurse" userId="de47952b-4425-4b8d-9da9-0b03a2a9d0dd" providerId="ADAL" clId="{4CBE6271-7DF4-4D14-9244-75A14DBCD4B1}" dt="2024-01-22T10:42:18.687" v="529" actId="14826"/>
        <pc:sldMasterMkLst>
          <pc:docMk/>
          <pc:sldMasterMk cId="946163275" sldId="2147483648"/>
        </pc:sldMasterMkLst>
        <pc:picChg chg="mod">
          <ac:chgData name="WBNurse" userId="de47952b-4425-4b8d-9da9-0b03a2a9d0dd" providerId="ADAL" clId="{4CBE6271-7DF4-4D14-9244-75A14DBCD4B1}" dt="2024-01-22T10:41:21.409" v="522" actId="14826"/>
          <ac:picMkLst>
            <pc:docMk/>
            <pc:sldMasterMk cId="946163275" sldId="2147483648"/>
            <ac:picMk id="12" creationId="{0B6E215A-5CBB-4D87-AC07-D4489F92376D}"/>
          </ac:picMkLst>
        </pc:picChg>
        <pc:sldLayoutChg chg="modSp">
          <pc:chgData name="WBNurse" userId="de47952b-4425-4b8d-9da9-0b03a2a9d0dd" providerId="ADAL" clId="{4CBE6271-7DF4-4D14-9244-75A14DBCD4B1}" dt="2024-01-22T10:41:09.369" v="521" actId="14826"/>
          <pc:sldLayoutMkLst>
            <pc:docMk/>
            <pc:sldMasterMk cId="946163275" sldId="2147483648"/>
            <pc:sldLayoutMk cId="3518559430" sldId="2147483662"/>
          </pc:sldLayoutMkLst>
          <pc:picChg chg="mod">
            <ac:chgData name="WBNurse" userId="de47952b-4425-4b8d-9da9-0b03a2a9d0dd" providerId="ADAL" clId="{4CBE6271-7DF4-4D14-9244-75A14DBCD4B1}" dt="2024-01-22T10:41:09.369" v="521" actId="14826"/>
            <ac:picMkLst>
              <pc:docMk/>
              <pc:sldMasterMk cId="946163275" sldId="2147483648"/>
              <pc:sldLayoutMk cId="3518559430" sldId="2147483662"/>
              <ac:picMk id="24" creationId="{56B1235F-7F39-4A5B-9E30-7105E197D5C0}"/>
            </ac:picMkLst>
          </pc:picChg>
        </pc:sldLayoutChg>
        <pc:sldLayoutChg chg="modSp">
          <pc:chgData name="WBNurse" userId="de47952b-4425-4b8d-9da9-0b03a2a9d0dd" providerId="ADAL" clId="{4CBE6271-7DF4-4D14-9244-75A14DBCD4B1}" dt="2024-01-22T10:41:30.631" v="523" actId="14826"/>
          <pc:sldLayoutMkLst>
            <pc:docMk/>
            <pc:sldMasterMk cId="946163275" sldId="2147483648"/>
            <pc:sldLayoutMk cId="323498353" sldId="2147483664"/>
          </pc:sldLayoutMkLst>
          <pc:picChg chg="mod">
            <ac:chgData name="WBNurse" userId="de47952b-4425-4b8d-9da9-0b03a2a9d0dd" providerId="ADAL" clId="{4CBE6271-7DF4-4D14-9244-75A14DBCD4B1}" dt="2024-01-22T10:41:30.631" v="523" actId="14826"/>
            <ac:picMkLst>
              <pc:docMk/>
              <pc:sldMasterMk cId="946163275" sldId="2147483648"/>
              <pc:sldLayoutMk cId="323498353" sldId="2147483664"/>
              <ac:picMk id="44" creationId="{42D97A27-82CC-4C99-A055-C3572732087B}"/>
            </ac:picMkLst>
          </pc:picChg>
        </pc:sldLayoutChg>
        <pc:sldLayoutChg chg="modSp">
          <pc:chgData name="WBNurse" userId="de47952b-4425-4b8d-9da9-0b03a2a9d0dd" providerId="ADAL" clId="{4CBE6271-7DF4-4D14-9244-75A14DBCD4B1}" dt="2024-01-22T10:41:38.679" v="524" actId="14826"/>
          <pc:sldLayoutMkLst>
            <pc:docMk/>
            <pc:sldMasterMk cId="946163275" sldId="2147483648"/>
            <pc:sldLayoutMk cId="2623822546" sldId="2147483665"/>
          </pc:sldLayoutMkLst>
          <pc:picChg chg="mod">
            <ac:chgData name="WBNurse" userId="de47952b-4425-4b8d-9da9-0b03a2a9d0dd" providerId="ADAL" clId="{4CBE6271-7DF4-4D14-9244-75A14DBCD4B1}" dt="2024-01-22T10:41:38.679" v="524" actId="14826"/>
            <ac:picMkLst>
              <pc:docMk/>
              <pc:sldMasterMk cId="946163275" sldId="2147483648"/>
              <pc:sldLayoutMk cId="2623822546" sldId="2147483665"/>
              <ac:picMk id="53" creationId="{FC1DA787-0E72-4002-921D-E78F824CC3CC}"/>
            </ac:picMkLst>
          </pc:picChg>
        </pc:sldLayoutChg>
        <pc:sldLayoutChg chg="delSp mod">
          <pc:chgData name="WBNurse" userId="de47952b-4425-4b8d-9da9-0b03a2a9d0dd" providerId="ADAL" clId="{4CBE6271-7DF4-4D14-9244-75A14DBCD4B1}" dt="2024-01-22T10:41:42.389" v="525" actId="478"/>
          <pc:sldLayoutMkLst>
            <pc:docMk/>
            <pc:sldMasterMk cId="946163275" sldId="2147483648"/>
            <pc:sldLayoutMk cId="77873217" sldId="2147483666"/>
          </pc:sldLayoutMkLst>
          <pc:picChg chg="del">
            <ac:chgData name="WBNurse" userId="de47952b-4425-4b8d-9da9-0b03a2a9d0dd" providerId="ADAL" clId="{4CBE6271-7DF4-4D14-9244-75A14DBCD4B1}" dt="2024-01-22T10:41:42.389" v="525" actId="478"/>
            <ac:picMkLst>
              <pc:docMk/>
              <pc:sldMasterMk cId="946163275" sldId="2147483648"/>
              <pc:sldLayoutMk cId="77873217" sldId="2147483666"/>
              <ac:picMk id="22" creationId="{D98D57CD-4838-4ABE-97CB-358D8A393050}"/>
            </ac:picMkLst>
          </pc:picChg>
        </pc:sldLayoutChg>
        <pc:sldLayoutChg chg="delSp mod">
          <pc:chgData name="WBNurse" userId="de47952b-4425-4b8d-9da9-0b03a2a9d0dd" providerId="ADAL" clId="{4CBE6271-7DF4-4D14-9244-75A14DBCD4B1}" dt="2024-01-22T10:41:52.362" v="526" actId="478"/>
          <pc:sldLayoutMkLst>
            <pc:docMk/>
            <pc:sldMasterMk cId="946163275" sldId="2147483648"/>
            <pc:sldLayoutMk cId="3212643181" sldId="2147483673"/>
          </pc:sldLayoutMkLst>
          <pc:picChg chg="del">
            <ac:chgData name="WBNurse" userId="de47952b-4425-4b8d-9da9-0b03a2a9d0dd" providerId="ADAL" clId="{4CBE6271-7DF4-4D14-9244-75A14DBCD4B1}" dt="2024-01-22T10:41:52.362" v="526" actId="478"/>
            <ac:picMkLst>
              <pc:docMk/>
              <pc:sldMasterMk cId="946163275" sldId="2147483648"/>
              <pc:sldLayoutMk cId="3212643181" sldId="2147483673"/>
              <ac:picMk id="30" creationId="{40217185-E5C5-4AFF-8253-EEBFB85794F9}"/>
            </ac:picMkLst>
          </pc:picChg>
        </pc:sldLayoutChg>
        <pc:sldLayoutChg chg="delSp mod">
          <pc:chgData name="WBNurse" userId="de47952b-4425-4b8d-9da9-0b03a2a9d0dd" providerId="ADAL" clId="{4CBE6271-7DF4-4D14-9244-75A14DBCD4B1}" dt="2024-01-22T10:41:55.194" v="527" actId="478"/>
          <pc:sldLayoutMkLst>
            <pc:docMk/>
            <pc:sldMasterMk cId="946163275" sldId="2147483648"/>
            <pc:sldLayoutMk cId="3212893058" sldId="2147483674"/>
          </pc:sldLayoutMkLst>
          <pc:picChg chg="del">
            <ac:chgData name="WBNurse" userId="de47952b-4425-4b8d-9da9-0b03a2a9d0dd" providerId="ADAL" clId="{4CBE6271-7DF4-4D14-9244-75A14DBCD4B1}" dt="2024-01-22T10:41:55.194" v="527" actId="478"/>
            <ac:picMkLst>
              <pc:docMk/>
              <pc:sldMasterMk cId="946163275" sldId="2147483648"/>
              <pc:sldLayoutMk cId="3212893058" sldId="2147483674"/>
              <ac:picMk id="50" creationId="{A0068D01-FE13-4665-982C-206182381101}"/>
            </ac:picMkLst>
          </pc:picChg>
        </pc:sldLayoutChg>
        <pc:sldLayoutChg chg="modSp">
          <pc:chgData name="WBNurse" userId="de47952b-4425-4b8d-9da9-0b03a2a9d0dd" providerId="ADAL" clId="{4CBE6271-7DF4-4D14-9244-75A14DBCD4B1}" dt="2024-01-22T10:42:18.687" v="529" actId="14826"/>
          <pc:sldLayoutMkLst>
            <pc:docMk/>
            <pc:sldMasterMk cId="946163275" sldId="2147483648"/>
            <pc:sldLayoutMk cId="1535501931" sldId="2147483680"/>
          </pc:sldLayoutMkLst>
          <pc:picChg chg="mod">
            <ac:chgData name="WBNurse" userId="de47952b-4425-4b8d-9da9-0b03a2a9d0dd" providerId="ADAL" clId="{4CBE6271-7DF4-4D14-9244-75A14DBCD4B1}" dt="2024-01-22T10:42:18.687" v="529" actId="14826"/>
            <ac:picMkLst>
              <pc:docMk/>
              <pc:sldMasterMk cId="946163275" sldId="2147483648"/>
              <pc:sldLayoutMk cId="1535501931" sldId="2147483680"/>
              <ac:picMk id="15" creationId="{01DD7AB4-FC84-443E-AF8E-E275716A961E}"/>
            </ac:picMkLst>
          </pc:picChg>
        </pc:sldLayoutChg>
        <pc:sldLayoutChg chg="modSp">
          <pc:chgData name="WBNurse" userId="de47952b-4425-4b8d-9da9-0b03a2a9d0dd" providerId="ADAL" clId="{4CBE6271-7DF4-4D14-9244-75A14DBCD4B1}" dt="2024-01-22T10:42:02.279" v="528" actId="14826"/>
          <pc:sldLayoutMkLst>
            <pc:docMk/>
            <pc:sldMasterMk cId="946163275" sldId="2147483648"/>
            <pc:sldLayoutMk cId="3658187814" sldId="2147483681"/>
          </pc:sldLayoutMkLst>
          <pc:picChg chg="mod">
            <ac:chgData name="WBNurse" userId="de47952b-4425-4b8d-9da9-0b03a2a9d0dd" providerId="ADAL" clId="{4CBE6271-7DF4-4D14-9244-75A14DBCD4B1}" dt="2024-01-22T10:42:02.279" v="528" actId="14826"/>
            <ac:picMkLst>
              <pc:docMk/>
              <pc:sldMasterMk cId="946163275" sldId="2147483648"/>
              <pc:sldLayoutMk cId="3658187814" sldId="2147483681"/>
              <ac:picMk id="17" creationId="{88F3F62D-E8E0-4A68-AFD4-0DE72BBF876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0E996-88D2-4011-986E-4BB6F21B46C7}" type="doc">
      <dgm:prSet loTypeId="urn:microsoft.com/office/officeart/2005/8/layout/matrix3" loCatId="matrix" qsTypeId="urn:microsoft.com/office/officeart/2005/8/quickstyle/simple2" qsCatId="simple" csTypeId="urn:microsoft.com/office/officeart/2005/8/colors/accent3_2" csCatId="accent3" phldr="1"/>
      <dgm:spPr/>
      <dgm:t>
        <a:bodyPr/>
        <a:lstStyle/>
        <a:p>
          <a:endParaRPr lang="en-US"/>
        </a:p>
      </dgm:t>
    </dgm:pt>
    <dgm:pt modelId="{995F6077-50DA-4079-8FA1-780885755C40}">
      <dgm:prSet/>
      <dgm:spPr/>
      <dgm:t>
        <a:bodyPr/>
        <a:lstStyle/>
        <a:p>
          <a:r>
            <a:rPr lang="en-US" dirty="0"/>
            <a:t>Women beginning at age 40</a:t>
          </a:r>
        </a:p>
      </dgm:t>
    </dgm:pt>
    <dgm:pt modelId="{DF49B035-771D-4742-8762-EC9E9DCB6406}" type="parTrans" cxnId="{AC567BB2-1759-48CC-9EA8-76B4EB86887C}">
      <dgm:prSet/>
      <dgm:spPr/>
      <dgm:t>
        <a:bodyPr/>
        <a:lstStyle/>
        <a:p>
          <a:endParaRPr lang="en-US"/>
        </a:p>
      </dgm:t>
    </dgm:pt>
    <dgm:pt modelId="{750534B3-B8CF-45C8-96A3-678B00E9AF9D}" type="sibTrans" cxnId="{AC567BB2-1759-48CC-9EA8-76B4EB86887C}">
      <dgm:prSet/>
      <dgm:spPr/>
      <dgm:t>
        <a:bodyPr/>
        <a:lstStyle/>
        <a:p>
          <a:endParaRPr lang="en-US"/>
        </a:p>
      </dgm:t>
    </dgm:pt>
    <dgm:pt modelId="{35DA286D-16A2-45CF-AD0E-9C8BF58A0EE4}">
      <dgm:prSet/>
      <dgm:spPr/>
      <dgm:t>
        <a:bodyPr/>
        <a:lstStyle/>
        <a:p>
          <a:r>
            <a:rPr lang="en-US" dirty="0"/>
            <a:t>Yearly </a:t>
          </a:r>
        </a:p>
      </dgm:t>
    </dgm:pt>
    <dgm:pt modelId="{CFAFF2C2-A6BA-4AD5-B07A-ED7123D0E427}" type="parTrans" cxnId="{ADCD6FFB-D5DC-4253-87CB-C994BD0B2A50}">
      <dgm:prSet/>
      <dgm:spPr/>
      <dgm:t>
        <a:bodyPr/>
        <a:lstStyle/>
        <a:p>
          <a:endParaRPr lang="en-US"/>
        </a:p>
      </dgm:t>
    </dgm:pt>
    <dgm:pt modelId="{C7D505BF-2B12-4C26-B8ED-4533138216A7}" type="sibTrans" cxnId="{ADCD6FFB-D5DC-4253-87CB-C994BD0B2A50}">
      <dgm:prSet/>
      <dgm:spPr/>
      <dgm:t>
        <a:bodyPr/>
        <a:lstStyle/>
        <a:p>
          <a:endParaRPr lang="en-US"/>
        </a:p>
      </dgm:t>
    </dgm:pt>
    <dgm:pt modelId="{481233B5-03C3-444E-8320-FCC7EA98424F}">
      <dgm:prSet/>
      <dgm:spPr/>
      <dgm:t>
        <a:bodyPr/>
        <a:lstStyle/>
        <a:p>
          <a:r>
            <a:rPr lang="en-US" dirty="0"/>
            <a:t>Some women may need to begin mammogram screenings earlier than age 40, depending on your risk factors and/or family history.</a:t>
          </a:r>
        </a:p>
      </dgm:t>
    </dgm:pt>
    <dgm:pt modelId="{00FBBEF7-9B78-48DE-9F30-6FE6A8BF9B3A}" type="parTrans" cxnId="{BA1F131F-5F37-4F7F-BD73-ED37FE3C2836}">
      <dgm:prSet/>
      <dgm:spPr/>
      <dgm:t>
        <a:bodyPr/>
        <a:lstStyle/>
        <a:p>
          <a:endParaRPr lang="en-US"/>
        </a:p>
      </dgm:t>
    </dgm:pt>
    <dgm:pt modelId="{BDDEB5CE-6758-489A-A184-AC7707028EBF}" type="sibTrans" cxnId="{BA1F131F-5F37-4F7F-BD73-ED37FE3C2836}">
      <dgm:prSet/>
      <dgm:spPr/>
      <dgm:t>
        <a:bodyPr/>
        <a:lstStyle/>
        <a:p>
          <a:endParaRPr lang="en-US"/>
        </a:p>
      </dgm:t>
    </dgm:pt>
    <dgm:pt modelId="{880AF511-7001-496F-93F9-C5D1DDA801B7}">
      <dgm:prSet/>
      <dgm:spPr/>
      <dgm:t>
        <a:bodyPr/>
        <a:lstStyle/>
        <a:p>
          <a:r>
            <a:rPr lang="en-US" dirty="0"/>
            <a:t>Talk to your doctor to see what age is right for you to start your screenings and how often you should receive them.</a:t>
          </a:r>
        </a:p>
      </dgm:t>
    </dgm:pt>
    <dgm:pt modelId="{94724B98-D075-4BBA-8FB4-39941A0015D1}" type="parTrans" cxnId="{47EAFF57-1FEE-4C6B-BF6E-48018FE676F2}">
      <dgm:prSet/>
      <dgm:spPr/>
      <dgm:t>
        <a:bodyPr/>
        <a:lstStyle/>
        <a:p>
          <a:endParaRPr lang="en-US"/>
        </a:p>
      </dgm:t>
    </dgm:pt>
    <dgm:pt modelId="{ABCE1C6C-10D0-48BB-9111-68081F39C7AA}" type="sibTrans" cxnId="{47EAFF57-1FEE-4C6B-BF6E-48018FE676F2}">
      <dgm:prSet/>
      <dgm:spPr/>
      <dgm:t>
        <a:bodyPr/>
        <a:lstStyle/>
        <a:p>
          <a:endParaRPr lang="en-US"/>
        </a:p>
      </dgm:t>
    </dgm:pt>
    <dgm:pt modelId="{899718E1-54FA-414A-933F-EBF88FB9D853}" type="pres">
      <dgm:prSet presAssocID="{8D80E996-88D2-4011-986E-4BB6F21B46C7}" presName="matrix" presStyleCnt="0">
        <dgm:presLayoutVars>
          <dgm:chMax val="1"/>
          <dgm:dir/>
          <dgm:resizeHandles val="exact"/>
        </dgm:presLayoutVars>
      </dgm:prSet>
      <dgm:spPr/>
    </dgm:pt>
    <dgm:pt modelId="{7B461654-2BCE-4D0E-85A8-ED186880F86D}" type="pres">
      <dgm:prSet presAssocID="{8D80E996-88D2-4011-986E-4BB6F21B46C7}" presName="diamond" presStyleLbl="bgShp" presStyleIdx="0" presStyleCnt="1"/>
      <dgm:spPr/>
    </dgm:pt>
    <dgm:pt modelId="{E1955A63-C7F5-457B-BF51-9AC385F997AA}" type="pres">
      <dgm:prSet presAssocID="{8D80E996-88D2-4011-986E-4BB6F21B46C7}" presName="quad1" presStyleLbl="node1" presStyleIdx="0" presStyleCnt="4">
        <dgm:presLayoutVars>
          <dgm:chMax val="0"/>
          <dgm:chPref val="0"/>
          <dgm:bulletEnabled val="1"/>
        </dgm:presLayoutVars>
      </dgm:prSet>
      <dgm:spPr/>
    </dgm:pt>
    <dgm:pt modelId="{876A5D31-E15E-4245-8068-C042DEA057E5}" type="pres">
      <dgm:prSet presAssocID="{8D80E996-88D2-4011-986E-4BB6F21B46C7}" presName="quad2" presStyleLbl="node1" presStyleIdx="1" presStyleCnt="4">
        <dgm:presLayoutVars>
          <dgm:chMax val="0"/>
          <dgm:chPref val="0"/>
          <dgm:bulletEnabled val="1"/>
        </dgm:presLayoutVars>
      </dgm:prSet>
      <dgm:spPr/>
    </dgm:pt>
    <dgm:pt modelId="{FBFE42AD-16F6-425C-B941-22011F793DE9}" type="pres">
      <dgm:prSet presAssocID="{8D80E996-88D2-4011-986E-4BB6F21B46C7}" presName="quad3" presStyleLbl="node1" presStyleIdx="2" presStyleCnt="4">
        <dgm:presLayoutVars>
          <dgm:chMax val="0"/>
          <dgm:chPref val="0"/>
          <dgm:bulletEnabled val="1"/>
        </dgm:presLayoutVars>
      </dgm:prSet>
      <dgm:spPr/>
    </dgm:pt>
    <dgm:pt modelId="{857FD047-808E-4893-AB51-7F803D714197}" type="pres">
      <dgm:prSet presAssocID="{8D80E996-88D2-4011-986E-4BB6F21B46C7}" presName="quad4" presStyleLbl="node1" presStyleIdx="3" presStyleCnt="4">
        <dgm:presLayoutVars>
          <dgm:chMax val="0"/>
          <dgm:chPref val="0"/>
          <dgm:bulletEnabled val="1"/>
        </dgm:presLayoutVars>
      </dgm:prSet>
      <dgm:spPr/>
    </dgm:pt>
  </dgm:ptLst>
  <dgm:cxnLst>
    <dgm:cxn modelId="{BA1F131F-5F37-4F7F-BD73-ED37FE3C2836}" srcId="{8D80E996-88D2-4011-986E-4BB6F21B46C7}" destId="{481233B5-03C3-444E-8320-FCC7EA98424F}" srcOrd="2" destOrd="0" parTransId="{00FBBEF7-9B78-48DE-9F30-6FE6A8BF9B3A}" sibTransId="{BDDEB5CE-6758-489A-A184-AC7707028EBF}"/>
    <dgm:cxn modelId="{475CBA31-FA69-4448-9D9C-FB375912ACE9}" type="presOf" srcId="{995F6077-50DA-4079-8FA1-780885755C40}" destId="{E1955A63-C7F5-457B-BF51-9AC385F997AA}" srcOrd="0" destOrd="0" presId="urn:microsoft.com/office/officeart/2005/8/layout/matrix3"/>
    <dgm:cxn modelId="{47EAFF57-1FEE-4C6B-BF6E-48018FE676F2}" srcId="{8D80E996-88D2-4011-986E-4BB6F21B46C7}" destId="{880AF511-7001-496F-93F9-C5D1DDA801B7}" srcOrd="3" destOrd="0" parTransId="{94724B98-D075-4BBA-8FB4-39941A0015D1}" sibTransId="{ABCE1C6C-10D0-48BB-9111-68081F39C7AA}"/>
    <dgm:cxn modelId="{7B054879-CA2B-4DEC-A504-D0D7B42F3B54}" type="presOf" srcId="{35DA286D-16A2-45CF-AD0E-9C8BF58A0EE4}" destId="{876A5D31-E15E-4245-8068-C042DEA057E5}" srcOrd="0" destOrd="0" presId="urn:microsoft.com/office/officeart/2005/8/layout/matrix3"/>
    <dgm:cxn modelId="{F0298FA9-AFAD-48ED-8DE7-1AC80B46D1BB}" type="presOf" srcId="{880AF511-7001-496F-93F9-C5D1DDA801B7}" destId="{857FD047-808E-4893-AB51-7F803D714197}" srcOrd="0" destOrd="0" presId="urn:microsoft.com/office/officeart/2005/8/layout/matrix3"/>
    <dgm:cxn modelId="{AC567BB2-1759-48CC-9EA8-76B4EB86887C}" srcId="{8D80E996-88D2-4011-986E-4BB6F21B46C7}" destId="{995F6077-50DA-4079-8FA1-780885755C40}" srcOrd="0" destOrd="0" parTransId="{DF49B035-771D-4742-8762-EC9E9DCB6406}" sibTransId="{750534B3-B8CF-45C8-96A3-678B00E9AF9D}"/>
    <dgm:cxn modelId="{E0E2CADC-B9BB-4F03-84EB-FA97736FFE89}" type="presOf" srcId="{8D80E996-88D2-4011-986E-4BB6F21B46C7}" destId="{899718E1-54FA-414A-933F-EBF88FB9D853}" srcOrd="0" destOrd="0" presId="urn:microsoft.com/office/officeart/2005/8/layout/matrix3"/>
    <dgm:cxn modelId="{1F6E0AE3-2EF5-4DCE-AC6F-A32B87245972}" type="presOf" srcId="{481233B5-03C3-444E-8320-FCC7EA98424F}" destId="{FBFE42AD-16F6-425C-B941-22011F793DE9}" srcOrd="0" destOrd="0" presId="urn:microsoft.com/office/officeart/2005/8/layout/matrix3"/>
    <dgm:cxn modelId="{ADCD6FFB-D5DC-4253-87CB-C994BD0B2A50}" srcId="{8D80E996-88D2-4011-986E-4BB6F21B46C7}" destId="{35DA286D-16A2-45CF-AD0E-9C8BF58A0EE4}" srcOrd="1" destOrd="0" parTransId="{CFAFF2C2-A6BA-4AD5-B07A-ED7123D0E427}" sibTransId="{C7D505BF-2B12-4C26-B8ED-4533138216A7}"/>
    <dgm:cxn modelId="{95168B47-3E11-497E-8D1D-EC1F960C1D95}" type="presParOf" srcId="{899718E1-54FA-414A-933F-EBF88FB9D853}" destId="{7B461654-2BCE-4D0E-85A8-ED186880F86D}" srcOrd="0" destOrd="0" presId="urn:microsoft.com/office/officeart/2005/8/layout/matrix3"/>
    <dgm:cxn modelId="{24BAAA95-7F9B-4F11-972B-2614681ABA2D}" type="presParOf" srcId="{899718E1-54FA-414A-933F-EBF88FB9D853}" destId="{E1955A63-C7F5-457B-BF51-9AC385F997AA}" srcOrd="1" destOrd="0" presId="urn:microsoft.com/office/officeart/2005/8/layout/matrix3"/>
    <dgm:cxn modelId="{BA6409F7-9636-44D0-8D70-AC73B2CFBEA9}" type="presParOf" srcId="{899718E1-54FA-414A-933F-EBF88FB9D853}" destId="{876A5D31-E15E-4245-8068-C042DEA057E5}" srcOrd="2" destOrd="0" presId="urn:microsoft.com/office/officeart/2005/8/layout/matrix3"/>
    <dgm:cxn modelId="{14FBF908-6909-486D-A58A-D06AF918CF7E}" type="presParOf" srcId="{899718E1-54FA-414A-933F-EBF88FB9D853}" destId="{FBFE42AD-16F6-425C-B941-22011F793DE9}" srcOrd="3" destOrd="0" presId="urn:microsoft.com/office/officeart/2005/8/layout/matrix3"/>
    <dgm:cxn modelId="{B5458B0C-E6D7-47CC-BFD3-10AEAF0409E7}" type="presParOf" srcId="{899718E1-54FA-414A-933F-EBF88FB9D853}" destId="{857FD047-808E-4893-AB51-7F803D71419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A8EBC-5C1E-4905-80A6-8E60A65C895F}"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FAF8CF7F-04D8-4125-BD6E-4F7855C98852}">
      <dgm:prSet/>
      <dgm:spPr/>
      <dgm:t>
        <a:bodyPr/>
        <a:lstStyle/>
        <a:p>
          <a:r>
            <a:rPr lang="en-US" dirty="0"/>
            <a:t>Mammogram machines use x-ray images to find abnormalities in the breast that cannot be felt or seen.</a:t>
          </a:r>
        </a:p>
      </dgm:t>
    </dgm:pt>
    <dgm:pt modelId="{A5ED1E60-D152-485C-AB31-A5912FE69AAD}" type="parTrans" cxnId="{57371701-8F5F-4285-B98E-D47181AB9C46}">
      <dgm:prSet/>
      <dgm:spPr/>
      <dgm:t>
        <a:bodyPr/>
        <a:lstStyle/>
        <a:p>
          <a:endParaRPr lang="en-US"/>
        </a:p>
      </dgm:t>
    </dgm:pt>
    <dgm:pt modelId="{BEFF76C6-4143-494D-ACDF-CE25992CA89B}" type="sibTrans" cxnId="{57371701-8F5F-4285-B98E-D47181AB9C46}">
      <dgm:prSet/>
      <dgm:spPr/>
      <dgm:t>
        <a:bodyPr/>
        <a:lstStyle/>
        <a:p>
          <a:endParaRPr lang="en-US"/>
        </a:p>
      </dgm:t>
    </dgm:pt>
    <dgm:pt modelId="{908E12BC-38FC-4E25-BC87-CE8CE03D790C}">
      <dgm:prSet/>
      <dgm:spPr/>
      <dgm:t>
        <a:bodyPr/>
        <a:lstStyle/>
        <a:p>
          <a:r>
            <a:rPr lang="en-US" dirty="0"/>
            <a:t>Early detection of breast cancer can offer more treatment options and a higher chance of survival.</a:t>
          </a:r>
        </a:p>
      </dgm:t>
    </dgm:pt>
    <dgm:pt modelId="{F369FBE6-D6D1-4BE8-A075-108888893539}" type="parTrans" cxnId="{9E84CFE1-ED99-43FC-B777-351CB1087741}">
      <dgm:prSet/>
      <dgm:spPr/>
      <dgm:t>
        <a:bodyPr/>
        <a:lstStyle/>
        <a:p>
          <a:endParaRPr lang="en-US"/>
        </a:p>
      </dgm:t>
    </dgm:pt>
    <dgm:pt modelId="{BF2495DF-D129-4F56-B232-D56B116677CB}" type="sibTrans" cxnId="{9E84CFE1-ED99-43FC-B777-351CB1087741}">
      <dgm:prSet/>
      <dgm:spPr/>
      <dgm:t>
        <a:bodyPr/>
        <a:lstStyle/>
        <a:p>
          <a:endParaRPr lang="en-US"/>
        </a:p>
      </dgm:t>
    </dgm:pt>
    <dgm:pt modelId="{745B5D99-267D-4BC9-B262-5D6ABC023CAF}">
      <dgm:prSet/>
      <dgm:spPr/>
      <dgm:t>
        <a:bodyPr/>
        <a:lstStyle/>
        <a:p>
          <a:r>
            <a:rPr lang="en-US"/>
            <a:t>According to the American Cancer Society, breast cancer that is found early increases survival rates by 99%.</a:t>
          </a:r>
        </a:p>
      </dgm:t>
    </dgm:pt>
    <dgm:pt modelId="{71A4DEFA-78AA-431A-BF74-6A3A01EA7819}" type="parTrans" cxnId="{9CA9702C-AB8D-47DA-81DA-146D1015194F}">
      <dgm:prSet/>
      <dgm:spPr/>
      <dgm:t>
        <a:bodyPr/>
        <a:lstStyle/>
        <a:p>
          <a:endParaRPr lang="en-US"/>
        </a:p>
      </dgm:t>
    </dgm:pt>
    <dgm:pt modelId="{EAF7DD29-4EC5-4EDC-A06E-9B51A6FDE9D1}" type="sibTrans" cxnId="{9CA9702C-AB8D-47DA-81DA-146D1015194F}">
      <dgm:prSet/>
      <dgm:spPr/>
      <dgm:t>
        <a:bodyPr/>
        <a:lstStyle/>
        <a:p>
          <a:endParaRPr lang="en-US"/>
        </a:p>
      </dgm:t>
    </dgm:pt>
    <dgm:pt modelId="{E5A75C81-F920-45E6-ACD7-C0676452A12C}" type="pres">
      <dgm:prSet presAssocID="{7EAA8EBC-5C1E-4905-80A6-8E60A65C895F}" presName="outerComposite" presStyleCnt="0">
        <dgm:presLayoutVars>
          <dgm:chMax val="5"/>
          <dgm:dir/>
          <dgm:resizeHandles val="exact"/>
        </dgm:presLayoutVars>
      </dgm:prSet>
      <dgm:spPr/>
    </dgm:pt>
    <dgm:pt modelId="{73F8441D-4622-42D8-8F73-B34556591470}" type="pres">
      <dgm:prSet presAssocID="{7EAA8EBC-5C1E-4905-80A6-8E60A65C895F}" presName="dummyMaxCanvas" presStyleCnt="0">
        <dgm:presLayoutVars/>
      </dgm:prSet>
      <dgm:spPr/>
    </dgm:pt>
    <dgm:pt modelId="{5287D2D5-D9C5-4C74-8303-D87B37D8D039}" type="pres">
      <dgm:prSet presAssocID="{7EAA8EBC-5C1E-4905-80A6-8E60A65C895F}" presName="ThreeNodes_1" presStyleLbl="node1" presStyleIdx="0" presStyleCnt="3">
        <dgm:presLayoutVars>
          <dgm:bulletEnabled val="1"/>
        </dgm:presLayoutVars>
      </dgm:prSet>
      <dgm:spPr/>
    </dgm:pt>
    <dgm:pt modelId="{7BDBC220-2F8F-4110-B029-5690F3A93830}" type="pres">
      <dgm:prSet presAssocID="{7EAA8EBC-5C1E-4905-80A6-8E60A65C895F}" presName="ThreeNodes_2" presStyleLbl="node1" presStyleIdx="1" presStyleCnt="3">
        <dgm:presLayoutVars>
          <dgm:bulletEnabled val="1"/>
        </dgm:presLayoutVars>
      </dgm:prSet>
      <dgm:spPr/>
    </dgm:pt>
    <dgm:pt modelId="{82BC33D4-E66E-45A3-A02F-39E5FF3F22E5}" type="pres">
      <dgm:prSet presAssocID="{7EAA8EBC-5C1E-4905-80A6-8E60A65C895F}" presName="ThreeNodes_3" presStyleLbl="node1" presStyleIdx="2" presStyleCnt="3">
        <dgm:presLayoutVars>
          <dgm:bulletEnabled val="1"/>
        </dgm:presLayoutVars>
      </dgm:prSet>
      <dgm:spPr/>
    </dgm:pt>
    <dgm:pt modelId="{0F529222-3E00-4232-A837-480E3503F9D0}" type="pres">
      <dgm:prSet presAssocID="{7EAA8EBC-5C1E-4905-80A6-8E60A65C895F}" presName="ThreeConn_1-2" presStyleLbl="fgAccFollowNode1" presStyleIdx="0" presStyleCnt="2">
        <dgm:presLayoutVars>
          <dgm:bulletEnabled val="1"/>
        </dgm:presLayoutVars>
      </dgm:prSet>
      <dgm:spPr/>
    </dgm:pt>
    <dgm:pt modelId="{FA2C092B-A110-44F7-8D4B-6C0BD3941D36}" type="pres">
      <dgm:prSet presAssocID="{7EAA8EBC-5C1E-4905-80A6-8E60A65C895F}" presName="ThreeConn_2-3" presStyleLbl="fgAccFollowNode1" presStyleIdx="1" presStyleCnt="2">
        <dgm:presLayoutVars>
          <dgm:bulletEnabled val="1"/>
        </dgm:presLayoutVars>
      </dgm:prSet>
      <dgm:spPr/>
    </dgm:pt>
    <dgm:pt modelId="{B440F6F3-D43A-40D0-84A9-4B515F7E2C1A}" type="pres">
      <dgm:prSet presAssocID="{7EAA8EBC-5C1E-4905-80A6-8E60A65C895F}" presName="ThreeNodes_1_text" presStyleLbl="node1" presStyleIdx="2" presStyleCnt="3">
        <dgm:presLayoutVars>
          <dgm:bulletEnabled val="1"/>
        </dgm:presLayoutVars>
      </dgm:prSet>
      <dgm:spPr/>
    </dgm:pt>
    <dgm:pt modelId="{2113DE02-C2C3-4473-8756-4E3943749C51}" type="pres">
      <dgm:prSet presAssocID="{7EAA8EBC-5C1E-4905-80A6-8E60A65C895F}" presName="ThreeNodes_2_text" presStyleLbl="node1" presStyleIdx="2" presStyleCnt="3">
        <dgm:presLayoutVars>
          <dgm:bulletEnabled val="1"/>
        </dgm:presLayoutVars>
      </dgm:prSet>
      <dgm:spPr/>
    </dgm:pt>
    <dgm:pt modelId="{2F58A319-2EFD-4991-84B5-82030B3A23B4}" type="pres">
      <dgm:prSet presAssocID="{7EAA8EBC-5C1E-4905-80A6-8E60A65C895F}" presName="ThreeNodes_3_text" presStyleLbl="node1" presStyleIdx="2" presStyleCnt="3">
        <dgm:presLayoutVars>
          <dgm:bulletEnabled val="1"/>
        </dgm:presLayoutVars>
      </dgm:prSet>
      <dgm:spPr/>
    </dgm:pt>
  </dgm:ptLst>
  <dgm:cxnLst>
    <dgm:cxn modelId="{57371701-8F5F-4285-B98E-D47181AB9C46}" srcId="{7EAA8EBC-5C1E-4905-80A6-8E60A65C895F}" destId="{FAF8CF7F-04D8-4125-BD6E-4F7855C98852}" srcOrd="0" destOrd="0" parTransId="{A5ED1E60-D152-485C-AB31-A5912FE69AAD}" sibTransId="{BEFF76C6-4143-494D-ACDF-CE25992CA89B}"/>
    <dgm:cxn modelId="{C359F505-B426-4EA5-8B81-06104CE3FA3C}" type="presOf" srcId="{908E12BC-38FC-4E25-BC87-CE8CE03D790C}" destId="{7BDBC220-2F8F-4110-B029-5690F3A93830}" srcOrd="0" destOrd="0" presId="urn:microsoft.com/office/officeart/2005/8/layout/vProcess5"/>
    <dgm:cxn modelId="{9CA9702C-AB8D-47DA-81DA-146D1015194F}" srcId="{7EAA8EBC-5C1E-4905-80A6-8E60A65C895F}" destId="{745B5D99-267D-4BC9-B262-5D6ABC023CAF}" srcOrd="2" destOrd="0" parTransId="{71A4DEFA-78AA-431A-BF74-6A3A01EA7819}" sibTransId="{EAF7DD29-4EC5-4EDC-A06E-9B51A6FDE9D1}"/>
    <dgm:cxn modelId="{93B7E62D-123B-4BDA-8BD0-4D7A7FB72CAD}" type="presOf" srcId="{7EAA8EBC-5C1E-4905-80A6-8E60A65C895F}" destId="{E5A75C81-F920-45E6-ACD7-C0676452A12C}" srcOrd="0" destOrd="0" presId="urn:microsoft.com/office/officeart/2005/8/layout/vProcess5"/>
    <dgm:cxn modelId="{C792D838-099E-48BC-ADF1-3E2BA84D0A7D}" type="presOf" srcId="{FAF8CF7F-04D8-4125-BD6E-4F7855C98852}" destId="{B440F6F3-D43A-40D0-84A9-4B515F7E2C1A}" srcOrd="1" destOrd="0" presId="urn:microsoft.com/office/officeart/2005/8/layout/vProcess5"/>
    <dgm:cxn modelId="{91807C3D-B764-47B4-AE37-877B58AAA56C}" type="presOf" srcId="{BF2495DF-D129-4F56-B232-D56B116677CB}" destId="{FA2C092B-A110-44F7-8D4B-6C0BD3941D36}" srcOrd="0" destOrd="0" presId="urn:microsoft.com/office/officeart/2005/8/layout/vProcess5"/>
    <dgm:cxn modelId="{DF1F0285-451B-4FF6-A22A-5F5FF3DB7B59}" type="presOf" srcId="{BEFF76C6-4143-494D-ACDF-CE25992CA89B}" destId="{0F529222-3E00-4232-A837-480E3503F9D0}" srcOrd="0" destOrd="0" presId="urn:microsoft.com/office/officeart/2005/8/layout/vProcess5"/>
    <dgm:cxn modelId="{FCB96D97-8779-493E-9BFD-ED39AC8E7D07}" type="presOf" srcId="{745B5D99-267D-4BC9-B262-5D6ABC023CAF}" destId="{82BC33D4-E66E-45A3-A02F-39E5FF3F22E5}" srcOrd="0" destOrd="0" presId="urn:microsoft.com/office/officeart/2005/8/layout/vProcess5"/>
    <dgm:cxn modelId="{3441C0A1-9FEA-4E7F-8FCE-F82231F66FDF}" type="presOf" srcId="{908E12BC-38FC-4E25-BC87-CE8CE03D790C}" destId="{2113DE02-C2C3-4473-8756-4E3943749C51}" srcOrd="1" destOrd="0" presId="urn:microsoft.com/office/officeart/2005/8/layout/vProcess5"/>
    <dgm:cxn modelId="{A2C181B4-05FE-424A-9C4E-66554D2A921C}" type="presOf" srcId="{745B5D99-267D-4BC9-B262-5D6ABC023CAF}" destId="{2F58A319-2EFD-4991-84B5-82030B3A23B4}" srcOrd="1" destOrd="0" presId="urn:microsoft.com/office/officeart/2005/8/layout/vProcess5"/>
    <dgm:cxn modelId="{21FA6FD3-2817-427F-9EC6-CE247097212D}" type="presOf" srcId="{FAF8CF7F-04D8-4125-BD6E-4F7855C98852}" destId="{5287D2D5-D9C5-4C74-8303-D87B37D8D039}" srcOrd="0" destOrd="0" presId="urn:microsoft.com/office/officeart/2005/8/layout/vProcess5"/>
    <dgm:cxn modelId="{9E84CFE1-ED99-43FC-B777-351CB1087741}" srcId="{7EAA8EBC-5C1E-4905-80A6-8E60A65C895F}" destId="{908E12BC-38FC-4E25-BC87-CE8CE03D790C}" srcOrd="1" destOrd="0" parTransId="{F369FBE6-D6D1-4BE8-A075-108888893539}" sibTransId="{BF2495DF-D129-4F56-B232-D56B116677CB}"/>
    <dgm:cxn modelId="{97C127C8-3ECA-4A70-898B-FE28B9E03994}" type="presParOf" srcId="{E5A75C81-F920-45E6-ACD7-C0676452A12C}" destId="{73F8441D-4622-42D8-8F73-B34556591470}" srcOrd="0" destOrd="0" presId="urn:microsoft.com/office/officeart/2005/8/layout/vProcess5"/>
    <dgm:cxn modelId="{35BAC50F-CEB6-4177-84AE-5FE718060F1A}" type="presParOf" srcId="{E5A75C81-F920-45E6-ACD7-C0676452A12C}" destId="{5287D2D5-D9C5-4C74-8303-D87B37D8D039}" srcOrd="1" destOrd="0" presId="urn:microsoft.com/office/officeart/2005/8/layout/vProcess5"/>
    <dgm:cxn modelId="{BE8B6688-9ECF-485C-B691-DA6C37F90C99}" type="presParOf" srcId="{E5A75C81-F920-45E6-ACD7-C0676452A12C}" destId="{7BDBC220-2F8F-4110-B029-5690F3A93830}" srcOrd="2" destOrd="0" presId="urn:microsoft.com/office/officeart/2005/8/layout/vProcess5"/>
    <dgm:cxn modelId="{51F7B5C2-66CC-4B3F-8315-7FE57DE77573}" type="presParOf" srcId="{E5A75C81-F920-45E6-ACD7-C0676452A12C}" destId="{82BC33D4-E66E-45A3-A02F-39E5FF3F22E5}" srcOrd="3" destOrd="0" presId="urn:microsoft.com/office/officeart/2005/8/layout/vProcess5"/>
    <dgm:cxn modelId="{3EDAD076-3D02-42AE-A9C4-F6BDDA87FED8}" type="presParOf" srcId="{E5A75C81-F920-45E6-ACD7-C0676452A12C}" destId="{0F529222-3E00-4232-A837-480E3503F9D0}" srcOrd="4" destOrd="0" presId="urn:microsoft.com/office/officeart/2005/8/layout/vProcess5"/>
    <dgm:cxn modelId="{947AC597-05E3-47AC-A019-ACC9F3BB7873}" type="presParOf" srcId="{E5A75C81-F920-45E6-ACD7-C0676452A12C}" destId="{FA2C092B-A110-44F7-8D4B-6C0BD3941D36}" srcOrd="5" destOrd="0" presId="urn:microsoft.com/office/officeart/2005/8/layout/vProcess5"/>
    <dgm:cxn modelId="{79D7B14C-DAD0-41AD-A610-A20D7DDE58FD}" type="presParOf" srcId="{E5A75C81-F920-45E6-ACD7-C0676452A12C}" destId="{B440F6F3-D43A-40D0-84A9-4B515F7E2C1A}" srcOrd="6" destOrd="0" presId="urn:microsoft.com/office/officeart/2005/8/layout/vProcess5"/>
    <dgm:cxn modelId="{B3591FE4-1338-4FA1-8789-49A484246FCB}" type="presParOf" srcId="{E5A75C81-F920-45E6-ACD7-C0676452A12C}" destId="{2113DE02-C2C3-4473-8756-4E3943749C51}" srcOrd="7" destOrd="0" presId="urn:microsoft.com/office/officeart/2005/8/layout/vProcess5"/>
    <dgm:cxn modelId="{E08A17A1-146A-463D-9F34-E6A1A1BCAEF0}" type="presParOf" srcId="{E5A75C81-F920-45E6-ACD7-C0676452A12C}" destId="{2F58A319-2EFD-4991-84B5-82030B3A23B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7B4D2-AD03-4951-8832-843652D60804}"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C2E22BFA-571E-4FEF-8C80-A0695658514B}">
      <dgm:prSet/>
      <dgm:spPr>
        <a:solidFill>
          <a:schemeClr val="accent3"/>
        </a:solidFill>
      </dgm:spPr>
      <dgm:t>
        <a:bodyPr/>
        <a:lstStyle/>
        <a:p>
          <a:r>
            <a:rPr lang="en-US" dirty="0"/>
            <a:t>Self Breast-Exams</a:t>
          </a:r>
        </a:p>
      </dgm:t>
    </dgm:pt>
    <dgm:pt modelId="{90A47B0F-3F9B-44D5-9648-CD640614BBBD}" type="parTrans" cxnId="{514D109A-91AD-4714-9D8B-CD9EF332E53A}">
      <dgm:prSet/>
      <dgm:spPr/>
      <dgm:t>
        <a:bodyPr/>
        <a:lstStyle/>
        <a:p>
          <a:endParaRPr lang="en-US"/>
        </a:p>
      </dgm:t>
    </dgm:pt>
    <dgm:pt modelId="{A7B00D39-CE19-4EF4-B225-AE488177995B}" type="sibTrans" cxnId="{514D109A-91AD-4714-9D8B-CD9EF332E53A}">
      <dgm:prSet/>
      <dgm:spPr/>
      <dgm:t>
        <a:bodyPr/>
        <a:lstStyle/>
        <a:p>
          <a:endParaRPr lang="en-US"/>
        </a:p>
      </dgm:t>
    </dgm:pt>
    <dgm:pt modelId="{DAD953F5-C8C2-4BC2-8438-05F1B1196349}">
      <dgm:prSet/>
      <dgm:spPr>
        <a:solidFill>
          <a:schemeClr val="accent3">
            <a:lumMod val="20000"/>
            <a:lumOff val="80000"/>
            <a:alpha val="90000"/>
          </a:schemeClr>
        </a:solidFill>
      </dgm:spPr>
      <dgm:t>
        <a:bodyPr/>
        <a:lstStyle/>
        <a:p>
          <a:r>
            <a:rPr lang="en-US"/>
            <a:t>Performed by yourself</a:t>
          </a:r>
        </a:p>
      </dgm:t>
    </dgm:pt>
    <dgm:pt modelId="{3E1BBE28-1B92-4019-BCE4-00FE0E802AD5}" type="parTrans" cxnId="{A90D0E06-FEF3-4499-B8A4-1334DD4DB48F}">
      <dgm:prSet/>
      <dgm:spPr/>
      <dgm:t>
        <a:bodyPr/>
        <a:lstStyle/>
        <a:p>
          <a:endParaRPr lang="en-US"/>
        </a:p>
      </dgm:t>
    </dgm:pt>
    <dgm:pt modelId="{3EA6E783-CDB4-4CAF-99F7-B3C6DABC701C}" type="sibTrans" cxnId="{A90D0E06-FEF3-4499-B8A4-1334DD4DB48F}">
      <dgm:prSet/>
      <dgm:spPr/>
      <dgm:t>
        <a:bodyPr/>
        <a:lstStyle/>
        <a:p>
          <a:endParaRPr lang="en-US"/>
        </a:p>
      </dgm:t>
    </dgm:pt>
    <dgm:pt modelId="{31565E32-9C01-4067-87B8-D0C270526F59}">
      <dgm:prSet/>
      <dgm:spPr>
        <a:solidFill>
          <a:schemeClr val="accent3">
            <a:lumMod val="20000"/>
            <a:lumOff val="80000"/>
            <a:alpha val="90000"/>
          </a:schemeClr>
        </a:solidFill>
      </dgm:spPr>
      <dgm:t>
        <a:bodyPr/>
        <a:lstStyle/>
        <a:p>
          <a:r>
            <a:rPr lang="en-US"/>
            <a:t>Done once a month</a:t>
          </a:r>
        </a:p>
      </dgm:t>
    </dgm:pt>
    <dgm:pt modelId="{48125CDB-BAA3-4DF0-A651-EB7F95D1BB22}" type="parTrans" cxnId="{917F8382-0737-40B0-9147-8A13745E80A4}">
      <dgm:prSet/>
      <dgm:spPr/>
      <dgm:t>
        <a:bodyPr/>
        <a:lstStyle/>
        <a:p>
          <a:endParaRPr lang="en-US"/>
        </a:p>
      </dgm:t>
    </dgm:pt>
    <dgm:pt modelId="{A48A5363-5A11-4695-B2F9-BD1C02E32758}" type="sibTrans" cxnId="{917F8382-0737-40B0-9147-8A13745E80A4}">
      <dgm:prSet/>
      <dgm:spPr/>
      <dgm:t>
        <a:bodyPr/>
        <a:lstStyle/>
        <a:p>
          <a:endParaRPr lang="en-US"/>
        </a:p>
      </dgm:t>
    </dgm:pt>
    <dgm:pt modelId="{90B240A2-66A2-4BC4-A3ED-F6AA816D4ADF}">
      <dgm:prSet/>
      <dgm:spPr>
        <a:solidFill>
          <a:schemeClr val="accent3">
            <a:lumMod val="20000"/>
            <a:lumOff val="80000"/>
            <a:alpha val="90000"/>
          </a:schemeClr>
        </a:solidFill>
      </dgm:spPr>
      <dgm:t>
        <a:bodyPr/>
        <a:lstStyle/>
        <a:p>
          <a:r>
            <a:rPr lang="en-US" dirty="0"/>
            <a:t>Checking both visually and manually for any abnormalities </a:t>
          </a:r>
        </a:p>
      </dgm:t>
    </dgm:pt>
    <dgm:pt modelId="{07A08BB1-366C-41F6-972F-445F6E2AFB36}" type="parTrans" cxnId="{835A275B-2F1A-40CB-B524-B4CD169DE295}">
      <dgm:prSet/>
      <dgm:spPr/>
      <dgm:t>
        <a:bodyPr/>
        <a:lstStyle/>
        <a:p>
          <a:endParaRPr lang="en-US"/>
        </a:p>
      </dgm:t>
    </dgm:pt>
    <dgm:pt modelId="{95D908A8-F1D3-4152-9C2B-F273E31BAEAA}" type="sibTrans" cxnId="{835A275B-2F1A-40CB-B524-B4CD169DE295}">
      <dgm:prSet/>
      <dgm:spPr/>
      <dgm:t>
        <a:bodyPr/>
        <a:lstStyle/>
        <a:p>
          <a:endParaRPr lang="en-US"/>
        </a:p>
      </dgm:t>
    </dgm:pt>
    <dgm:pt modelId="{221CC370-B00B-44F9-B0A3-622E4EC50826}">
      <dgm:prSet/>
      <dgm:spPr>
        <a:solidFill>
          <a:schemeClr val="accent3"/>
        </a:solidFill>
      </dgm:spPr>
      <dgm:t>
        <a:bodyPr/>
        <a:lstStyle/>
        <a:p>
          <a:r>
            <a:rPr lang="en-US" dirty="0"/>
            <a:t>Clinical Breast Exams</a:t>
          </a:r>
        </a:p>
      </dgm:t>
    </dgm:pt>
    <dgm:pt modelId="{026F59CD-8A4C-42EF-9EB0-495D1603CC4C}" type="parTrans" cxnId="{8D083FD0-7D40-4E4B-9080-8B700AA86F94}">
      <dgm:prSet/>
      <dgm:spPr/>
      <dgm:t>
        <a:bodyPr/>
        <a:lstStyle/>
        <a:p>
          <a:endParaRPr lang="en-US"/>
        </a:p>
      </dgm:t>
    </dgm:pt>
    <dgm:pt modelId="{EBB11B0D-20FB-419B-8C26-4BDA58A70FDD}" type="sibTrans" cxnId="{8D083FD0-7D40-4E4B-9080-8B700AA86F94}">
      <dgm:prSet/>
      <dgm:spPr/>
      <dgm:t>
        <a:bodyPr/>
        <a:lstStyle/>
        <a:p>
          <a:endParaRPr lang="en-US"/>
        </a:p>
      </dgm:t>
    </dgm:pt>
    <dgm:pt modelId="{D45D79D8-2970-4AC9-A857-8CE85A82213C}">
      <dgm:prSet/>
      <dgm:spPr>
        <a:solidFill>
          <a:schemeClr val="accent3">
            <a:lumMod val="20000"/>
            <a:lumOff val="80000"/>
            <a:alpha val="90000"/>
          </a:schemeClr>
        </a:solidFill>
      </dgm:spPr>
      <dgm:t>
        <a:bodyPr/>
        <a:lstStyle/>
        <a:p>
          <a:r>
            <a:rPr lang="en-US" dirty="0"/>
            <a:t>Performed by a healthcare provider who is specially trained to detect abnormalities </a:t>
          </a:r>
        </a:p>
      </dgm:t>
    </dgm:pt>
    <dgm:pt modelId="{0149C30A-A7BC-4367-A336-109851958C60}" type="parTrans" cxnId="{9E8AB710-11B2-48D9-B682-9974B578A914}">
      <dgm:prSet/>
      <dgm:spPr/>
      <dgm:t>
        <a:bodyPr/>
        <a:lstStyle/>
        <a:p>
          <a:endParaRPr lang="en-US"/>
        </a:p>
      </dgm:t>
    </dgm:pt>
    <dgm:pt modelId="{78A08A38-1645-44C6-84A1-F173F5BD53BA}" type="sibTrans" cxnId="{9E8AB710-11B2-48D9-B682-9974B578A914}">
      <dgm:prSet/>
      <dgm:spPr/>
      <dgm:t>
        <a:bodyPr/>
        <a:lstStyle/>
        <a:p>
          <a:endParaRPr lang="en-US"/>
        </a:p>
      </dgm:t>
    </dgm:pt>
    <dgm:pt modelId="{41FC5624-4C60-4956-B396-6189D8434699}">
      <dgm:prSet/>
      <dgm:spPr>
        <a:solidFill>
          <a:schemeClr val="accent3">
            <a:lumMod val="20000"/>
            <a:lumOff val="80000"/>
            <a:alpha val="90000"/>
          </a:schemeClr>
        </a:solidFill>
      </dgm:spPr>
      <dgm:t>
        <a:bodyPr/>
        <a:lstStyle/>
        <a:p>
          <a:r>
            <a:rPr lang="en-US" dirty="0"/>
            <a:t>Typically done once a year and/or during your office exam</a:t>
          </a:r>
        </a:p>
      </dgm:t>
    </dgm:pt>
    <dgm:pt modelId="{7B960462-2528-425F-9D06-6D142E2CF215}" type="parTrans" cxnId="{49C63121-6DFD-4B84-A69C-33528127BDE8}">
      <dgm:prSet/>
      <dgm:spPr/>
      <dgm:t>
        <a:bodyPr/>
        <a:lstStyle/>
        <a:p>
          <a:endParaRPr lang="en-US"/>
        </a:p>
      </dgm:t>
    </dgm:pt>
    <dgm:pt modelId="{D7543638-32FF-424D-84CE-F9FB228AFCF7}" type="sibTrans" cxnId="{49C63121-6DFD-4B84-A69C-33528127BDE8}">
      <dgm:prSet/>
      <dgm:spPr/>
      <dgm:t>
        <a:bodyPr/>
        <a:lstStyle/>
        <a:p>
          <a:endParaRPr lang="en-US"/>
        </a:p>
      </dgm:t>
    </dgm:pt>
    <dgm:pt modelId="{187FE9E6-13FB-420B-B833-2BA4DE6833ED}" type="pres">
      <dgm:prSet presAssocID="{5567B4D2-AD03-4951-8832-843652D60804}" presName="Name0" presStyleCnt="0">
        <dgm:presLayoutVars>
          <dgm:dir/>
          <dgm:animLvl val="lvl"/>
          <dgm:resizeHandles val="exact"/>
        </dgm:presLayoutVars>
      </dgm:prSet>
      <dgm:spPr/>
    </dgm:pt>
    <dgm:pt modelId="{4384651A-92A8-460E-80A2-AA4EBFB4580F}" type="pres">
      <dgm:prSet presAssocID="{C2E22BFA-571E-4FEF-8C80-A0695658514B}" presName="composite" presStyleCnt="0"/>
      <dgm:spPr/>
    </dgm:pt>
    <dgm:pt modelId="{BD41FE9B-76D9-4037-941E-DF1F4E91CEFB}" type="pres">
      <dgm:prSet presAssocID="{C2E22BFA-571E-4FEF-8C80-A0695658514B}" presName="parTx" presStyleLbl="alignNode1" presStyleIdx="0" presStyleCnt="2">
        <dgm:presLayoutVars>
          <dgm:chMax val="0"/>
          <dgm:chPref val="0"/>
          <dgm:bulletEnabled val="1"/>
        </dgm:presLayoutVars>
      </dgm:prSet>
      <dgm:spPr/>
    </dgm:pt>
    <dgm:pt modelId="{723E9FBA-1782-4C95-B434-B662FD59522B}" type="pres">
      <dgm:prSet presAssocID="{C2E22BFA-571E-4FEF-8C80-A0695658514B}" presName="desTx" presStyleLbl="alignAccFollowNode1" presStyleIdx="0" presStyleCnt="2">
        <dgm:presLayoutVars>
          <dgm:bulletEnabled val="1"/>
        </dgm:presLayoutVars>
      </dgm:prSet>
      <dgm:spPr/>
    </dgm:pt>
    <dgm:pt modelId="{70FEB54F-0386-4913-A34B-14FCB73347CF}" type="pres">
      <dgm:prSet presAssocID="{A7B00D39-CE19-4EF4-B225-AE488177995B}" presName="space" presStyleCnt="0"/>
      <dgm:spPr/>
    </dgm:pt>
    <dgm:pt modelId="{67FCAB99-0215-4BE2-9ABF-D30C11133998}" type="pres">
      <dgm:prSet presAssocID="{221CC370-B00B-44F9-B0A3-622E4EC50826}" presName="composite" presStyleCnt="0"/>
      <dgm:spPr/>
    </dgm:pt>
    <dgm:pt modelId="{28A1E4EF-E7D1-43AF-BD09-6AA7D2E4A4CE}" type="pres">
      <dgm:prSet presAssocID="{221CC370-B00B-44F9-B0A3-622E4EC50826}" presName="parTx" presStyleLbl="alignNode1" presStyleIdx="1" presStyleCnt="2">
        <dgm:presLayoutVars>
          <dgm:chMax val="0"/>
          <dgm:chPref val="0"/>
          <dgm:bulletEnabled val="1"/>
        </dgm:presLayoutVars>
      </dgm:prSet>
      <dgm:spPr/>
    </dgm:pt>
    <dgm:pt modelId="{D1492978-9506-430B-B65F-5CE855C26454}" type="pres">
      <dgm:prSet presAssocID="{221CC370-B00B-44F9-B0A3-622E4EC50826}" presName="desTx" presStyleLbl="alignAccFollowNode1" presStyleIdx="1" presStyleCnt="2">
        <dgm:presLayoutVars>
          <dgm:bulletEnabled val="1"/>
        </dgm:presLayoutVars>
      </dgm:prSet>
      <dgm:spPr/>
    </dgm:pt>
  </dgm:ptLst>
  <dgm:cxnLst>
    <dgm:cxn modelId="{97DCEE01-0F1F-4608-B6EF-DFAABC34A8AD}" type="presOf" srcId="{DAD953F5-C8C2-4BC2-8438-05F1B1196349}" destId="{723E9FBA-1782-4C95-B434-B662FD59522B}" srcOrd="0" destOrd="0" presId="urn:microsoft.com/office/officeart/2005/8/layout/hList1"/>
    <dgm:cxn modelId="{A90D0E06-FEF3-4499-B8A4-1334DD4DB48F}" srcId="{C2E22BFA-571E-4FEF-8C80-A0695658514B}" destId="{DAD953F5-C8C2-4BC2-8438-05F1B1196349}" srcOrd="0" destOrd="0" parTransId="{3E1BBE28-1B92-4019-BCE4-00FE0E802AD5}" sibTransId="{3EA6E783-CDB4-4CAF-99F7-B3C6DABC701C}"/>
    <dgm:cxn modelId="{9E8AB710-11B2-48D9-B682-9974B578A914}" srcId="{221CC370-B00B-44F9-B0A3-622E4EC50826}" destId="{D45D79D8-2970-4AC9-A857-8CE85A82213C}" srcOrd="0" destOrd="0" parTransId="{0149C30A-A7BC-4367-A336-109851958C60}" sibTransId="{78A08A38-1645-44C6-84A1-F173F5BD53BA}"/>
    <dgm:cxn modelId="{70F62120-79C7-4F49-90B1-0E4974B86630}" type="presOf" srcId="{5567B4D2-AD03-4951-8832-843652D60804}" destId="{187FE9E6-13FB-420B-B833-2BA4DE6833ED}" srcOrd="0" destOrd="0" presId="urn:microsoft.com/office/officeart/2005/8/layout/hList1"/>
    <dgm:cxn modelId="{49C63121-6DFD-4B84-A69C-33528127BDE8}" srcId="{221CC370-B00B-44F9-B0A3-622E4EC50826}" destId="{41FC5624-4C60-4956-B396-6189D8434699}" srcOrd="1" destOrd="0" parTransId="{7B960462-2528-425F-9D06-6D142E2CF215}" sibTransId="{D7543638-32FF-424D-84CE-F9FB228AFCF7}"/>
    <dgm:cxn modelId="{835A275B-2F1A-40CB-B524-B4CD169DE295}" srcId="{C2E22BFA-571E-4FEF-8C80-A0695658514B}" destId="{90B240A2-66A2-4BC4-A3ED-F6AA816D4ADF}" srcOrd="2" destOrd="0" parTransId="{07A08BB1-366C-41F6-972F-445F6E2AFB36}" sibTransId="{95D908A8-F1D3-4152-9C2B-F273E31BAEAA}"/>
    <dgm:cxn modelId="{76C89E65-37FB-405E-BD9E-2CD61A45F398}" type="presOf" srcId="{31565E32-9C01-4067-87B8-D0C270526F59}" destId="{723E9FBA-1782-4C95-B434-B662FD59522B}" srcOrd="0" destOrd="1" presId="urn:microsoft.com/office/officeart/2005/8/layout/hList1"/>
    <dgm:cxn modelId="{D0922070-8439-4201-9691-B803E53D43D1}" type="presOf" srcId="{D45D79D8-2970-4AC9-A857-8CE85A82213C}" destId="{D1492978-9506-430B-B65F-5CE855C26454}" srcOrd="0" destOrd="0" presId="urn:microsoft.com/office/officeart/2005/8/layout/hList1"/>
    <dgm:cxn modelId="{B1E13A7E-2361-4338-839F-CF42BC688DC9}" type="presOf" srcId="{221CC370-B00B-44F9-B0A3-622E4EC50826}" destId="{28A1E4EF-E7D1-43AF-BD09-6AA7D2E4A4CE}" srcOrd="0" destOrd="0" presId="urn:microsoft.com/office/officeart/2005/8/layout/hList1"/>
    <dgm:cxn modelId="{917F8382-0737-40B0-9147-8A13745E80A4}" srcId="{C2E22BFA-571E-4FEF-8C80-A0695658514B}" destId="{31565E32-9C01-4067-87B8-D0C270526F59}" srcOrd="1" destOrd="0" parTransId="{48125CDB-BAA3-4DF0-A651-EB7F95D1BB22}" sibTransId="{A48A5363-5A11-4695-B2F9-BD1C02E32758}"/>
    <dgm:cxn modelId="{514D109A-91AD-4714-9D8B-CD9EF332E53A}" srcId="{5567B4D2-AD03-4951-8832-843652D60804}" destId="{C2E22BFA-571E-4FEF-8C80-A0695658514B}" srcOrd="0" destOrd="0" parTransId="{90A47B0F-3F9B-44D5-9648-CD640614BBBD}" sibTransId="{A7B00D39-CE19-4EF4-B225-AE488177995B}"/>
    <dgm:cxn modelId="{4216E5C5-8258-4A68-BD66-7EDD0767B229}" type="presOf" srcId="{C2E22BFA-571E-4FEF-8C80-A0695658514B}" destId="{BD41FE9B-76D9-4037-941E-DF1F4E91CEFB}" srcOrd="0" destOrd="0" presId="urn:microsoft.com/office/officeart/2005/8/layout/hList1"/>
    <dgm:cxn modelId="{8D083FD0-7D40-4E4B-9080-8B700AA86F94}" srcId="{5567B4D2-AD03-4951-8832-843652D60804}" destId="{221CC370-B00B-44F9-B0A3-622E4EC50826}" srcOrd="1" destOrd="0" parTransId="{026F59CD-8A4C-42EF-9EB0-495D1603CC4C}" sibTransId="{EBB11B0D-20FB-419B-8C26-4BDA58A70FDD}"/>
    <dgm:cxn modelId="{0AE02BF9-7122-4F83-9B60-9185DCDC5C1B}" type="presOf" srcId="{90B240A2-66A2-4BC4-A3ED-F6AA816D4ADF}" destId="{723E9FBA-1782-4C95-B434-B662FD59522B}" srcOrd="0" destOrd="2" presId="urn:microsoft.com/office/officeart/2005/8/layout/hList1"/>
    <dgm:cxn modelId="{63A63AFE-69B1-4B94-A1DB-221E1641C208}" type="presOf" srcId="{41FC5624-4C60-4956-B396-6189D8434699}" destId="{D1492978-9506-430B-B65F-5CE855C26454}" srcOrd="0" destOrd="1" presId="urn:microsoft.com/office/officeart/2005/8/layout/hList1"/>
    <dgm:cxn modelId="{B3AF8488-4EE9-4D0F-AD1E-05B8B21A2F47}" type="presParOf" srcId="{187FE9E6-13FB-420B-B833-2BA4DE6833ED}" destId="{4384651A-92A8-460E-80A2-AA4EBFB4580F}" srcOrd="0" destOrd="0" presId="urn:microsoft.com/office/officeart/2005/8/layout/hList1"/>
    <dgm:cxn modelId="{A38D0852-F986-48C0-AD4E-A8F749D88741}" type="presParOf" srcId="{4384651A-92A8-460E-80A2-AA4EBFB4580F}" destId="{BD41FE9B-76D9-4037-941E-DF1F4E91CEFB}" srcOrd="0" destOrd="0" presId="urn:microsoft.com/office/officeart/2005/8/layout/hList1"/>
    <dgm:cxn modelId="{1F86A79E-E9E3-4941-88FD-F70DD1124751}" type="presParOf" srcId="{4384651A-92A8-460E-80A2-AA4EBFB4580F}" destId="{723E9FBA-1782-4C95-B434-B662FD59522B}" srcOrd="1" destOrd="0" presId="urn:microsoft.com/office/officeart/2005/8/layout/hList1"/>
    <dgm:cxn modelId="{F3BFF95B-D959-4E50-9915-725789FC0102}" type="presParOf" srcId="{187FE9E6-13FB-420B-B833-2BA4DE6833ED}" destId="{70FEB54F-0386-4913-A34B-14FCB73347CF}" srcOrd="1" destOrd="0" presId="urn:microsoft.com/office/officeart/2005/8/layout/hList1"/>
    <dgm:cxn modelId="{FAACA48D-8445-4B20-BAC6-611BD7E97478}" type="presParOf" srcId="{187FE9E6-13FB-420B-B833-2BA4DE6833ED}" destId="{67FCAB99-0215-4BE2-9ABF-D30C11133998}" srcOrd="2" destOrd="0" presId="urn:microsoft.com/office/officeart/2005/8/layout/hList1"/>
    <dgm:cxn modelId="{A4DEB40E-2B66-4CD6-93BA-3F0CD1ABD960}" type="presParOf" srcId="{67FCAB99-0215-4BE2-9ABF-D30C11133998}" destId="{28A1E4EF-E7D1-43AF-BD09-6AA7D2E4A4CE}" srcOrd="0" destOrd="0" presId="urn:microsoft.com/office/officeart/2005/8/layout/hList1"/>
    <dgm:cxn modelId="{F500C18F-18A5-4665-8B58-286E3C402274}" type="presParOf" srcId="{67FCAB99-0215-4BE2-9ABF-D30C11133998}" destId="{D1492978-9506-430B-B65F-5CE855C264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61654-2BCE-4D0E-85A8-ED186880F86D}">
      <dsp:nvSpPr>
        <dsp:cNvPr id="0" name=""/>
        <dsp:cNvSpPr/>
      </dsp:nvSpPr>
      <dsp:spPr>
        <a:xfrm>
          <a:off x="3144975" y="0"/>
          <a:ext cx="5039250" cy="503925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55A63-C7F5-457B-BF51-9AC385F997AA}">
      <dsp:nvSpPr>
        <dsp:cNvPr id="0" name=""/>
        <dsp:cNvSpPr/>
      </dsp:nvSpPr>
      <dsp:spPr>
        <a:xfrm>
          <a:off x="3623703" y="478728"/>
          <a:ext cx="1965307" cy="196530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Women beginning at age 40</a:t>
          </a:r>
        </a:p>
      </dsp:txBody>
      <dsp:txXfrm>
        <a:off x="3719641" y="574666"/>
        <a:ext cx="1773431" cy="1773431"/>
      </dsp:txXfrm>
    </dsp:sp>
    <dsp:sp modelId="{876A5D31-E15E-4245-8068-C042DEA057E5}">
      <dsp:nvSpPr>
        <dsp:cNvPr id="0" name=""/>
        <dsp:cNvSpPr/>
      </dsp:nvSpPr>
      <dsp:spPr>
        <a:xfrm>
          <a:off x="5740188" y="478728"/>
          <a:ext cx="1965307" cy="196530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Yearly </a:t>
          </a:r>
        </a:p>
      </dsp:txBody>
      <dsp:txXfrm>
        <a:off x="5836126" y="574666"/>
        <a:ext cx="1773431" cy="1773431"/>
      </dsp:txXfrm>
    </dsp:sp>
    <dsp:sp modelId="{FBFE42AD-16F6-425C-B941-22011F793DE9}">
      <dsp:nvSpPr>
        <dsp:cNvPr id="0" name=""/>
        <dsp:cNvSpPr/>
      </dsp:nvSpPr>
      <dsp:spPr>
        <a:xfrm>
          <a:off x="3623703" y="2595213"/>
          <a:ext cx="1965307" cy="196530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Some women may need to begin mammogram screenings earlier than age 40, depending on your risk factors and/or family history.</a:t>
          </a:r>
        </a:p>
      </dsp:txBody>
      <dsp:txXfrm>
        <a:off x="3719641" y="2691151"/>
        <a:ext cx="1773431" cy="1773431"/>
      </dsp:txXfrm>
    </dsp:sp>
    <dsp:sp modelId="{857FD047-808E-4893-AB51-7F803D714197}">
      <dsp:nvSpPr>
        <dsp:cNvPr id="0" name=""/>
        <dsp:cNvSpPr/>
      </dsp:nvSpPr>
      <dsp:spPr>
        <a:xfrm>
          <a:off x="5740188" y="2595213"/>
          <a:ext cx="1965307" cy="196530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Talk to your doctor to see what age is right for you to start your screenings and how often you should receive them.</a:t>
          </a:r>
        </a:p>
      </dsp:txBody>
      <dsp:txXfrm>
        <a:off x="5836126" y="2691151"/>
        <a:ext cx="1773431" cy="1773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7D2D5-D9C5-4C74-8303-D87B37D8D039}">
      <dsp:nvSpPr>
        <dsp:cNvPr id="0" name=""/>
        <dsp:cNvSpPr/>
      </dsp:nvSpPr>
      <dsp:spPr>
        <a:xfrm>
          <a:off x="0" y="0"/>
          <a:ext cx="9284851" cy="154384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Mammogram machines use x-ray images to find abnormalities in the breast that cannot be felt or seen.</a:t>
          </a:r>
        </a:p>
      </dsp:txBody>
      <dsp:txXfrm>
        <a:off x="45218" y="45218"/>
        <a:ext cx="7618917" cy="1453412"/>
      </dsp:txXfrm>
    </dsp:sp>
    <dsp:sp modelId="{7BDBC220-2F8F-4110-B029-5690F3A93830}">
      <dsp:nvSpPr>
        <dsp:cNvPr id="0" name=""/>
        <dsp:cNvSpPr/>
      </dsp:nvSpPr>
      <dsp:spPr>
        <a:xfrm>
          <a:off x="819251" y="1801157"/>
          <a:ext cx="9284851" cy="154384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Early detection of breast cancer can offer more treatment options and a higher chance of survival.</a:t>
          </a:r>
        </a:p>
      </dsp:txBody>
      <dsp:txXfrm>
        <a:off x="864469" y="1846375"/>
        <a:ext cx="7371662" cy="1453412"/>
      </dsp:txXfrm>
    </dsp:sp>
    <dsp:sp modelId="{82BC33D4-E66E-45A3-A02F-39E5FF3F22E5}">
      <dsp:nvSpPr>
        <dsp:cNvPr id="0" name=""/>
        <dsp:cNvSpPr/>
      </dsp:nvSpPr>
      <dsp:spPr>
        <a:xfrm>
          <a:off x="1638503" y="3602314"/>
          <a:ext cx="9284851" cy="154384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According to the American Cancer Society, breast cancer that is found early increases survival rates by 99%.</a:t>
          </a:r>
        </a:p>
      </dsp:txBody>
      <dsp:txXfrm>
        <a:off x="1683721" y="3647532"/>
        <a:ext cx="7371662" cy="1453412"/>
      </dsp:txXfrm>
    </dsp:sp>
    <dsp:sp modelId="{0F529222-3E00-4232-A837-480E3503F9D0}">
      <dsp:nvSpPr>
        <dsp:cNvPr id="0" name=""/>
        <dsp:cNvSpPr/>
      </dsp:nvSpPr>
      <dsp:spPr>
        <a:xfrm>
          <a:off x="8281349" y="1170752"/>
          <a:ext cx="1003501" cy="1003501"/>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07137" y="1170752"/>
        <a:ext cx="551925" cy="755135"/>
      </dsp:txXfrm>
    </dsp:sp>
    <dsp:sp modelId="{FA2C092B-A110-44F7-8D4B-6C0BD3941D36}">
      <dsp:nvSpPr>
        <dsp:cNvPr id="0" name=""/>
        <dsp:cNvSpPr/>
      </dsp:nvSpPr>
      <dsp:spPr>
        <a:xfrm>
          <a:off x="9100601" y="2961616"/>
          <a:ext cx="1003501" cy="1003501"/>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26389" y="2961616"/>
        <a:ext cx="551925" cy="755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1FE9B-76D9-4037-941E-DF1F4E91CEFB}">
      <dsp:nvSpPr>
        <dsp:cNvPr id="0" name=""/>
        <dsp:cNvSpPr/>
      </dsp:nvSpPr>
      <dsp:spPr>
        <a:xfrm>
          <a:off x="55" y="70094"/>
          <a:ext cx="5293966" cy="979200"/>
        </a:xfrm>
        <a:prstGeom prst="rect">
          <a:avLst/>
        </a:prstGeom>
        <a:solidFill>
          <a:schemeClr val="accent3"/>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Self Breast-Exams</a:t>
          </a:r>
        </a:p>
      </dsp:txBody>
      <dsp:txXfrm>
        <a:off x="55" y="70094"/>
        <a:ext cx="5293966" cy="979200"/>
      </dsp:txXfrm>
    </dsp:sp>
    <dsp:sp modelId="{723E9FBA-1782-4C95-B434-B662FD59522B}">
      <dsp:nvSpPr>
        <dsp:cNvPr id="0" name=""/>
        <dsp:cNvSpPr/>
      </dsp:nvSpPr>
      <dsp:spPr>
        <a:xfrm>
          <a:off x="55" y="1049294"/>
          <a:ext cx="5293966" cy="3919860"/>
        </a:xfrm>
        <a:prstGeom prst="rect">
          <a:avLst/>
        </a:prstGeom>
        <a:solidFill>
          <a:schemeClr val="accent3">
            <a:lumMod val="20000"/>
            <a:lumOff val="8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a:t>Performed by yourself</a:t>
          </a:r>
        </a:p>
        <a:p>
          <a:pPr marL="285750" lvl="1" indent="-285750" algn="l" defTabSz="1511300">
            <a:lnSpc>
              <a:spcPct val="90000"/>
            </a:lnSpc>
            <a:spcBef>
              <a:spcPct val="0"/>
            </a:spcBef>
            <a:spcAft>
              <a:spcPct val="15000"/>
            </a:spcAft>
            <a:buChar char="•"/>
          </a:pPr>
          <a:r>
            <a:rPr lang="en-US" sz="3400" kern="1200"/>
            <a:t>Done once a month</a:t>
          </a:r>
        </a:p>
        <a:p>
          <a:pPr marL="285750" lvl="1" indent="-285750" algn="l" defTabSz="1511300">
            <a:lnSpc>
              <a:spcPct val="90000"/>
            </a:lnSpc>
            <a:spcBef>
              <a:spcPct val="0"/>
            </a:spcBef>
            <a:spcAft>
              <a:spcPct val="15000"/>
            </a:spcAft>
            <a:buChar char="•"/>
          </a:pPr>
          <a:r>
            <a:rPr lang="en-US" sz="3400" kern="1200" dirty="0"/>
            <a:t>Checking both visually and manually for any abnormalities </a:t>
          </a:r>
        </a:p>
      </dsp:txBody>
      <dsp:txXfrm>
        <a:off x="55" y="1049294"/>
        <a:ext cx="5293966" cy="3919860"/>
      </dsp:txXfrm>
    </dsp:sp>
    <dsp:sp modelId="{28A1E4EF-E7D1-43AF-BD09-6AA7D2E4A4CE}">
      <dsp:nvSpPr>
        <dsp:cNvPr id="0" name=""/>
        <dsp:cNvSpPr/>
      </dsp:nvSpPr>
      <dsp:spPr>
        <a:xfrm>
          <a:off x="6035177" y="70094"/>
          <a:ext cx="5293966" cy="979200"/>
        </a:xfrm>
        <a:prstGeom prst="rect">
          <a:avLst/>
        </a:prstGeom>
        <a:solidFill>
          <a:schemeClr val="accent3"/>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Clinical Breast Exams</a:t>
          </a:r>
        </a:p>
      </dsp:txBody>
      <dsp:txXfrm>
        <a:off x="6035177" y="70094"/>
        <a:ext cx="5293966" cy="979200"/>
      </dsp:txXfrm>
    </dsp:sp>
    <dsp:sp modelId="{D1492978-9506-430B-B65F-5CE855C26454}">
      <dsp:nvSpPr>
        <dsp:cNvPr id="0" name=""/>
        <dsp:cNvSpPr/>
      </dsp:nvSpPr>
      <dsp:spPr>
        <a:xfrm>
          <a:off x="6035177" y="1049294"/>
          <a:ext cx="5293966" cy="3919860"/>
        </a:xfrm>
        <a:prstGeom prst="rect">
          <a:avLst/>
        </a:prstGeom>
        <a:solidFill>
          <a:schemeClr val="accent3">
            <a:lumMod val="20000"/>
            <a:lumOff val="8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Performed by a healthcare provider who is specially trained to detect abnormalities </a:t>
          </a:r>
        </a:p>
        <a:p>
          <a:pPr marL="285750" lvl="1" indent="-285750" algn="l" defTabSz="1511300">
            <a:lnSpc>
              <a:spcPct val="90000"/>
            </a:lnSpc>
            <a:spcBef>
              <a:spcPct val="0"/>
            </a:spcBef>
            <a:spcAft>
              <a:spcPct val="15000"/>
            </a:spcAft>
            <a:buChar char="•"/>
          </a:pPr>
          <a:r>
            <a:rPr lang="en-US" sz="3400" kern="1200" dirty="0"/>
            <a:t>Typically done once a year and/or during your office exam</a:t>
          </a:r>
        </a:p>
      </dsp:txBody>
      <dsp:txXfrm>
        <a:off x="6035177" y="1049294"/>
        <a:ext cx="5293966" cy="391986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1/30/2024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1/30/2024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dirty="0"/>
          </a:p>
        </p:txBody>
      </p:sp>
    </p:spTree>
    <p:extLst>
      <p:ext uri="{BB962C8B-B14F-4D97-AF65-F5344CB8AC3E}">
        <p14:creationId xmlns:p14="http://schemas.microsoft.com/office/powerpoint/2010/main" val="343168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dirty="0"/>
          </a:p>
        </p:txBody>
      </p:sp>
    </p:spTree>
    <p:extLst>
      <p:ext uri="{BB962C8B-B14F-4D97-AF65-F5344CB8AC3E}">
        <p14:creationId xmlns:p14="http://schemas.microsoft.com/office/powerpoint/2010/main" val="121411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409428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12570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19</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473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138425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374718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64905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301565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289104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dirty="0"/>
          </a:p>
        </p:txBody>
      </p:sp>
    </p:spTree>
    <p:extLst>
      <p:ext uri="{BB962C8B-B14F-4D97-AF65-F5344CB8AC3E}">
        <p14:creationId xmlns:p14="http://schemas.microsoft.com/office/powerpoint/2010/main" val="2606871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a:srcRect/>
          <a:stretch/>
        </p:blipFill>
        <p:spPr>
          <a:xfrm>
            <a:off x="10924443" y="6359429"/>
            <a:ext cx="542783"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a:srcRect/>
          <a:stretch/>
        </p:blipFill>
        <p:spPr>
          <a:xfrm>
            <a:off x="10924443" y="6359429"/>
            <a:ext cx="542783"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a:srcRect/>
          <a:stretch/>
        </p:blipFill>
        <p:spPr>
          <a:xfrm>
            <a:off x="10924443" y="6359429"/>
            <a:ext cx="542783"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a:srcRect/>
          <a:stretch/>
        </p:blipFill>
        <p:spPr>
          <a:xfrm>
            <a:off x="10924443" y="6359429"/>
            <a:ext cx="542783"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a:srcRect/>
          <a:stretch/>
        </p:blipFill>
        <p:spPr>
          <a:xfrm>
            <a:off x="10924443" y="6359429"/>
            <a:ext cx="542783"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a:srcRect/>
          <a:stretch/>
        </p:blipFill>
        <p:spPr>
          <a:xfrm>
            <a:off x="10924441" y="6359430"/>
            <a:ext cx="5427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cdc.org/" TargetMode="External"/><Relationship Id="rId3" Type="http://schemas.openxmlformats.org/officeDocument/2006/relationships/hyperlink" Target="http://www.kwipped.com/" TargetMode="External"/><Relationship Id="rId7" Type="http://schemas.openxmlformats.org/officeDocument/2006/relationships/hyperlink" Target="http://www.clevelandclinic.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www.americancancersociety.org/" TargetMode="External"/><Relationship Id="rId5" Type="http://schemas.openxmlformats.org/officeDocument/2006/relationships/hyperlink" Target="http://www.mayoclinic.org/" TargetMode="External"/><Relationship Id="rId4" Type="http://schemas.openxmlformats.org/officeDocument/2006/relationships/hyperlink" Target="http://www.nationalbreastcancer.org/" TargetMode="External"/><Relationship Id="rId9" Type="http://schemas.openxmlformats.org/officeDocument/2006/relationships/hyperlink" Target="http://www.knowyourlemo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p:txBody>
          <a:bodyPr/>
          <a:lstStyle/>
          <a:p>
            <a:r>
              <a:rPr lang="en-US" dirty="0"/>
              <a:t>Breast cancer screenings</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p:txBody>
          <a:bodyPr/>
          <a:lstStyle/>
          <a:p>
            <a:r>
              <a:rPr lang="en-US" dirty="0"/>
              <a:t>Stephanie Marthey, BSN, RN</a:t>
            </a:r>
            <a:endParaRPr lang="en-US" noProof="1"/>
          </a:p>
          <a:p>
            <a:endParaRPr lang="en-US" dirty="0"/>
          </a:p>
        </p:txBody>
      </p:sp>
      <p:pic>
        <p:nvPicPr>
          <p:cNvPr id="6" name="Picture Placeholder 5" descr="Breast cancer awareness ribbon">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a:srcRect/>
          <a:stretch/>
        </p:blipFill>
        <p:spPr>
          <a:xfrm>
            <a:off x="1117345" y="780318"/>
            <a:ext cx="5039333" cy="5172574"/>
          </a:xfrm>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4550756" y="577746"/>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and white logo&#10;&#10;Description automatically generated">
            <a:extLst>
              <a:ext uri="{FF2B5EF4-FFF2-40B4-BE49-F238E27FC236}">
                <a16:creationId xmlns:a16="http://schemas.microsoft.com/office/drawing/2014/main" id="{49C5769E-EA6B-D0DC-243D-1D1B4195F63E}"/>
              </a:ext>
            </a:extLst>
          </p:cNvPr>
          <p:cNvPicPr>
            <a:picLocks noChangeAspect="1"/>
          </p:cNvPicPr>
          <p:nvPr/>
        </p:nvPicPr>
        <p:blipFill>
          <a:blip r:embed="rId4"/>
          <a:stretch>
            <a:fillRect/>
          </a:stretch>
        </p:blipFill>
        <p:spPr>
          <a:xfrm>
            <a:off x="5236356" y="1461293"/>
            <a:ext cx="1059599" cy="663705"/>
          </a:xfrm>
          <a:prstGeom prst="rect">
            <a:avLst/>
          </a:prstGeom>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196A-A76D-47F1-A8FB-7438D050CE4B}"/>
              </a:ext>
            </a:extLst>
          </p:cNvPr>
          <p:cNvSpPr>
            <a:spLocks noGrp="1"/>
          </p:cNvSpPr>
          <p:nvPr>
            <p:ph type="title"/>
          </p:nvPr>
        </p:nvSpPr>
        <p:spPr/>
        <p:txBody>
          <a:bodyPr/>
          <a:lstStyle/>
          <a:p>
            <a:r>
              <a:rPr lang="en-US" dirty="0"/>
              <a:t>What if you’re dense?</a:t>
            </a:r>
          </a:p>
        </p:txBody>
      </p:sp>
      <p:sp>
        <p:nvSpPr>
          <p:cNvPr id="4" name="Text Placeholder 3">
            <a:extLst>
              <a:ext uri="{FF2B5EF4-FFF2-40B4-BE49-F238E27FC236}">
                <a16:creationId xmlns:a16="http://schemas.microsoft.com/office/drawing/2014/main" id="{4BBB1AB1-BCAC-49C5-AF28-BBDC686990F9}"/>
              </a:ext>
            </a:extLst>
          </p:cNvPr>
          <p:cNvSpPr>
            <a:spLocks noGrp="1"/>
          </p:cNvSpPr>
          <p:nvPr>
            <p:ph type="body" sz="quarter" idx="13"/>
          </p:nvPr>
        </p:nvSpPr>
        <p:spPr>
          <a:xfrm>
            <a:off x="431799" y="1008000"/>
            <a:ext cx="11329200" cy="881760"/>
          </a:xfrm>
        </p:spPr>
        <p:txBody>
          <a:bodyPr/>
          <a:lstStyle/>
          <a:p>
            <a:r>
              <a:rPr lang="en-US" dirty="0"/>
              <a:t>Breast tissue is made up of fatty and fibroglandular tissue.  Non-dense tissue means more fatty tissue and dense tissue means more fibroglandular tissue.</a:t>
            </a:r>
          </a:p>
        </p:txBody>
      </p:sp>
      <p:sp>
        <p:nvSpPr>
          <p:cNvPr id="8" name="Content Placeholder 7">
            <a:extLst>
              <a:ext uri="{FF2B5EF4-FFF2-40B4-BE49-F238E27FC236}">
                <a16:creationId xmlns:a16="http://schemas.microsoft.com/office/drawing/2014/main" id="{AD5B11C5-EB75-4884-ADDC-73EA04FE9FCE}"/>
              </a:ext>
            </a:extLst>
          </p:cNvPr>
          <p:cNvSpPr>
            <a:spLocks noGrp="1"/>
          </p:cNvSpPr>
          <p:nvPr>
            <p:ph idx="1"/>
          </p:nvPr>
        </p:nvSpPr>
        <p:spPr/>
        <p:txBody>
          <a:bodyPr/>
          <a:lstStyle/>
          <a:p>
            <a:r>
              <a:rPr lang="en-US" sz="2400" b="1" dirty="0"/>
              <a:t>Dense Breast Tissue</a:t>
            </a:r>
            <a:endParaRPr lang="en-US" dirty="0"/>
          </a:p>
        </p:txBody>
      </p:sp>
      <p:sp>
        <p:nvSpPr>
          <p:cNvPr id="5" name="Content Placeholder 4">
            <a:extLst>
              <a:ext uri="{FF2B5EF4-FFF2-40B4-BE49-F238E27FC236}">
                <a16:creationId xmlns:a16="http://schemas.microsoft.com/office/drawing/2014/main" id="{A444DFB7-7E28-41B4-9BF9-BE436E0FC9E8}"/>
              </a:ext>
            </a:extLst>
          </p:cNvPr>
          <p:cNvSpPr>
            <a:spLocks noGrp="1"/>
          </p:cNvSpPr>
          <p:nvPr>
            <p:ph idx="14"/>
          </p:nvPr>
        </p:nvSpPr>
        <p:spPr/>
        <p:txBody>
          <a:bodyPr/>
          <a:lstStyle/>
          <a:p>
            <a:r>
              <a:rPr lang="en-US" dirty="0"/>
              <a:t>Dense (or fibroglandular) tissue shows up white on mammogram images.  </a:t>
            </a:r>
          </a:p>
          <a:p>
            <a:r>
              <a:rPr lang="en-US" dirty="0"/>
              <a:t>Non-dense (or fatty) tissue is transparent on mammogram images and is easy to see through to detect abnormalities.</a:t>
            </a:r>
          </a:p>
          <a:p>
            <a:endParaRPr lang="en-US" dirty="0"/>
          </a:p>
        </p:txBody>
      </p:sp>
      <p:sp>
        <p:nvSpPr>
          <p:cNvPr id="9" name="Content Placeholder 8">
            <a:extLst>
              <a:ext uri="{FF2B5EF4-FFF2-40B4-BE49-F238E27FC236}">
                <a16:creationId xmlns:a16="http://schemas.microsoft.com/office/drawing/2014/main" id="{C1931C4D-A892-4FF3-8E0D-09189255CCF9}"/>
              </a:ext>
            </a:extLst>
          </p:cNvPr>
          <p:cNvSpPr>
            <a:spLocks noGrp="1"/>
          </p:cNvSpPr>
          <p:nvPr>
            <p:ph idx="17"/>
          </p:nvPr>
        </p:nvSpPr>
        <p:spPr/>
        <p:txBody>
          <a:bodyPr/>
          <a:lstStyle/>
          <a:p>
            <a:r>
              <a:rPr lang="en-US" sz="2400" b="1" dirty="0"/>
              <a:t>Dense Risks</a:t>
            </a:r>
            <a:endParaRPr lang="en-US" dirty="0"/>
          </a:p>
        </p:txBody>
      </p:sp>
      <p:sp>
        <p:nvSpPr>
          <p:cNvPr id="6" name="Content Placeholder 5">
            <a:extLst>
              <a:ext uri="{FF2B5EF4-FFF2-40B4-BE49-F238E27FC236}">
                <a16:creationId xmlns:a16="http://schemas.microsoft.com/office/drawing/2014/main" id="{8F1F20C0-022B-4E7D-BF64-E9B2AFE01D1E}"/>
              </a:ext>
            </a:extLst>
          </p:cNvPr>
          <p:cNvSpPr>
            <a:spLocks noGrp="1"/>
          </p:cNvSpPr>
          <p:nvPr>
            <p:ph idx="15"/>
          </p:nvPr>
        </p:nvSpPr>
        <p:spPr>
          <a:xfrm>
            <a:off x="4476499" y="2448000"/>
            <a:ext cx="3240000" cy="3769920"/>
          </a:xfrm>
        </p:spPr>
        <p:txBody>
          <a:bodyPr/>
          <a:lstStyle/>
          <a:p>
            <a:r>
              <a:rPr lang="en-US" dirty="0"/>
              <a:t>Having higher amounts of dense breast tissue puts you at a higher risk for breast cancer (although it’s not known why).</a:t>
            </a:r>
          </a:p>
          <a:p>
            <a:r>
              <a:rPr lang="en-US" dirty="0"/>
              <a:t>Dense tissue appears white and makes it difficult to see through, making it more difficult to detect abnormalities.</a:t>
            </a:r>
          </a:p>
          <a:p>
            <a:r>
              <a:rPr lang="en-US" noProof="1"/>
              <a:t>It’s unknown why some women have more dense tissue than others.</a:t>
            </a:r>
          </a:p>
          <a:p>
            <a:endParaRPr lang="en-US" dirty="0"/>
          </a:p>
        </p:txBody>
      </p:sp>
      <p:sp>
        <p:nvSpPr>
          <p:cNvPr id="10" name="Content Placeholder 9">
            <a:extLst>
              <a:ext uri="{FF2B5EF4-FFF2-40B4-BE49-F238E27FC236}">
                <a16:creationId xmlns:a16="http://schemas.microsoft.com/office/drawing/2014/main" id="{09A5516D-8C31-4428-AF93-D3D26BBCBCDF}"/>
              </a:ext>
            </a:extLst>
          </p:cNvPr>
          <p:cNvSpPr>
            <a:spLocks noGrp="1"/>
          </p:cNvSpPr>
          <p:nvPr>
            <p:ph idx="18"/>
          </p:nvPr>
        </p:nvSpPr>
        <p:spPr/>
        <p:txBody>
          <a:bodyPr/>
          <a:lstStyle/>
          <a:p>
            <a:r>
              <a:rPr lang="en-US" sz="2400" b="1" dirty="0"/>
              <a:t>Who is dense?</a:t>
            </a:r>
            <a:endParaRPr lang="en-US" dirty="0"/>
          </a:p>
        </p:txBody>
      </p:sp>
      <p:sp>
        <p:nvSpPr>
          <p:cNvPr id="7" name="Content Placeholder 6">
            <a:extLst>
              <a:ext uri="{FF2B5EF4-FFF2-40B4-BE49-F238E27FC236}">
                <a16:creationId xmlns:a16="http://schemas.microsoft.com/office/drawing/2014/main" id="{9356C085-A0B2-4CAD-B8CD-22F8E31F72C7}"/>
              </a:ext>
            </a:extLst>
          </p:cNvPr>
          <p:cNvSpPr>
            <a:spLocks noGrp="1"/>
          </p:cNvSpPr>
          <p:nvPr>
            <p:ph idx="16"/>
          </p:nvPr>
        </p:nvSpPr>
        <p:spPr>
          <a:xfrm>
            <a:off x="8503920" y="2448000"/>
            <a:ext cx="3257079" cy="3631338"/>
          </a:xfrm>
        </p:spPr>
        <p:txBody>
          <a:bodyPr/>
          <a:lstStyle/>
          <a:p>
            <a:r>
              <a:rPr lang="en-US" dirty="0"/>
              <a:t>Dense breast tissue can change over time.</a:t>
            </a:r>
          </a:p>
          <a:p>
            <a:r>
              <a:rPr lang="en-US" dirty="0"/>
              <a:t>The following can make it more likely to have dense breast tissue:</a:t>
            </a:r>
          </a:p>
          <a:p>
            <a:pPr lvl="1"/>
            <a:r>
              <a:rPr lang="en-US" dirty="0"/>
              <a:t>Younger in age</a:t>
            </a:r>
          </a:p>
          <a:p>
            <a:pPr lvl="1"/>
            <a:r>
              <a:rPr lang="en-US" dirty="0"/>
              <a:t>Pregnant or breastfeeding</a:t>
            </a:r>
          </a:p>
          <a:p>
            <a:pPr lvl="1"/>
            <a:r>
              <a:rPr lang="en-US" dirty="0"/>
              <a:t>Taking hormone replacement therapies</a:t>
            </a:r>
          </a:p>
          <a:p>
            <a:pPr lvl="1"/>
            <a:r>
              <a:rPr lang="en-US" dirty="0"/>
              <a:t>Having a lower body weight</a:t>
            </a:r>
          </a:p>
          <a:p>
            <a:endParaRPr lang="en-US" dirty="0"/>
          </a:p>
        </p:txBody>
      </p:sp>
      <p:sp>
        <p:nvSpPr>
          <p:cNvPr id="11" name="Slide Number Placeholder 10">
            <a:extLst>
              <a:ext uri="{FF2B5EF4-FFF2-40B4-BE49-F238E27FC236}">
                <a16:creationId xmlns:a16="http://schemas.microsoft.com/office/drawing/2014/main" id="{06F0AC6A-5FB2-4428-B693-24FC5DD0F206}"/>
              </a:ext>
            </a:extLst>
          </p:cNvPr>
          <p:cNvSpPr>
            <a:spLocks noGrp="1"/>
          </p:cNvSpPr>
          <p:nvPr>
            <p:ph type="sldNum" sz="quarter" idx="20"/>
          </p:nvPr>
        </p:nvSpPr>
        <p:spPr/>
        <p:txBody>
          <a:bodyPr/>
          <a:lstStyle/>
          <a:p>
            <a:fld id="{B67B645E-C5E5-4727-B977-D372A0AA71D9}" type="slidenum">
              <a:rPr lang="en-US" smtClean="0"/>
              <a:pPr/>
              <a:t>10</a:t>
            </a:fld>
            <a:endParaRPr lang="en-US" dirty="0"/>
          </a:p>
        </p:txBody>
      </p:sp>
    </p:spTree>
    <p:extLst>
      <p:ext uri="{BB962C8B-B14F-4D97-AF65-F5344CB8AC3E}">
        <p14:creationId xmlns:p14="http://schemas.microsoft.com/office/powerpoint/2010/main" val="160138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lide Number Placeholder 1">
            <a:extLst>
              <a:ext uri="{FF2B5EF4-FFF2-40B4-BE49-F238E27FC236}">
                <a16:creationId xmlns:a16="http://schemas.microsoft.com/office/drawing/2014/main" id="{54BA8640-E3B9-502C-DB66-68F97F539FE4}"/>
              </a:ext>
            </a:extLst>
          </p:cNvPr>
          <p:cNvSpPr>
            <a:spLocks noGrp="1"/>
          </p:cNvSpPr>
          <p:nvPr>
            <p:ph type="sldNum" sz="quarter" idx="15"/>
          </p:nvPr>
        </p:nvSpPr>
        <p:spPr>
          <a:xfrm>
            <a:off x="11728948" y="6385422"/>
            <a:ext cx="288000" cy="288000"/>
          </a:xfrm>
        </p:spPr>
        <p:txBody>
          <a:bodyPr/>
          <a:lstStyle/>
          <a:p>
            <a:pPr>
              <a:spcAft>
                <a:spcPts val="600"/>
              </a:spcAft>
            </a:pPr>
            <a:fld id="{B67B645E-C5E5-4727-B977-D372A0AA71D9}" type="slidenum">
              <a:rPr lang="en-US" noProof="0" smtClean="0"/>
              <a:pPr>
                <a:spcAft>
                  <a:spcPts val="600"/>
                </a:spcAft>
              </a:pPr>
              <a:t>11</a:t>
            </a:fld>
            <a:endParaRPr lang="en-US" noProof="0"/>
          </a:p>
        </p:txBody>
      </p:sp>
      <p:sp>
        <p:nvSpPr>
          <p:cNvPr id="1035" name="Subtitle 3">
            <a:extLst>
              <a:ext uri="{FF2B5EF4-FFF2-40B4-BE49-F238E27FC236}">
                <a16:creationId xmlns:a16="http://schemas.microsoft.com/office/drawing/2014/main" id="{B8D8F743-7181-CE5B-6CDB-A85AC10AE03A}"/>
              </a:ext>
            </a:extLst>
          </p:cNvPr>
          <p:cNvSpPr>
            <a:spLocks noGrp="1"/>
          </p:cNvSpPr>
          <p:nvPr>
            <p:ph type="subTitle" idx="1"/>
          </p:nvPr>
        </p:nvSpPr>
        <p:spPr>
          <a:xfrm>
            <a:off x="6488114" y="2141275"/>
            <a:ext cx="5476401" cy="3886688"/>
          </a:xfrm>
        </p:spPr>
        <p:txBody>
          <a:bodyPr/>
          <a:lstStyle/>
          <a:p>
            <a:pPr algn="ctr"/>
            <a:endParaRPr lang="en-US" dirty="0"/>
          </a:p>
          <a:p>
            <a:pPr marL="342900" indent="-342900" algn="l">
              <a:buFont typeface="Arial" panose="020B0604020202020204" pitchFamily="34" charset="0"/>
              <a:buChar char="•"/>
            </a:pPr>
            <a:r>
              <a:rPr lang="en-US" dirty="0"/>
              <a:t>Cancerous tissue and dense breast tissue both appear white on imaging which makes it difficult to see/interpret.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3D mammograms are still effective screening tools for all types of breast tissue.</a:t>
            </a:r>
          </a:p>
        </p:txBody>
      </p:sp>
      <p:pic>
        <p:nvPicPr>
          <p:cNvPr id="1026" name="Picture 2" descr="Two mammograms">
            <a:extLst>
              <a:ext uri="{FF2B5EF4-FFF2-40B4-BE49-F238E27FC236}">
                <a16:creationId xmlns:a16="http://schemas.microsoft.com/office/drawing/2014/main" id="{DA6428DE-D45B-4986-28B1-AF5E744CCE13}"/>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23497" r="2" b="2"/>
          <a:stretch/>
        </p:blipFill>
        <p:spPr bwMode="auto">
          <a:xfrm>
            <a:off x="-1" y="947452"/>
            <a:ext cx="5703889" cy="4320000"/>
          </a:xfrm>
          <a:prstGeom prst="rect">
            <a:avLst/>
          </a:prstGeom>
          <a:solidFill>
            <a:srgbClr val="FFFFFF"/>
          </a:solidFill>
        </p:spPr>
      </p:pic>
      <p:sp>
        <p:nvSpPr>
          <p:cNvPr id="5" name="TextBox 4">
            <a:extLst>
              <a:ext uri="{FF2B5EF4-FFF2-40B4-BE49-F238E27FC236}">
                <a16:creationId xmlns:a16="http://schemas.microsoft.com/office/drawing/2014/main" id="{1E9F1F0E-EBEC-EF09-BD10-3BEEB5F67A59}"/>
              </a:ext>
            </a:extLst>
          </p:cNvPr>
          <p:cNvSpPr txBox="1"/>
          <p:nvPr/>
        </p:nvSpPr>
        <p:spPr>
          <a:xfrm>
            <a:off x="182879" y="5267452"/>
            <a:ext cx="2319252" cy="369332"/>
          </a:xfrm>
          <a:prstGeom prst="rect">
            <a:avLst/>
          </a:prstGeom>
          <a:noFill/>
        </p:spPr>
        <p:txBody>
          <a:bodyPr wrap="square" rtlCol="0">
            <a:spAutoFit/>
          </a:bodyPr>
          <a:lstStyle/>
          <a:p>
            <a:r>
              <a:rPr lang="en-US" dirty="0"/>
              <a:t>Fatty Breast Tissue</a:t>
            </a:r>
          </a:p>
        </p:txBody>
      </p:sp>
      <p:sp>
        <p:nvSpPr>
          <p:cNvPr id="6" name="TextBox 5">
            <a:extLst>
              <a:ext uri="{FF2B5EF4-FFF2-40B4-BE49-F238E27FC236}">
                <a16:creationId xmlns:a16="http://schemas.microsoft.com/office/drawing/2014/main" id="{A5766E6B-1DF2-FCE8-9911-B51F1518E8BE}"/>
              </a:ext>
            </a:extLst>
          </p:cNvPr>
          <p:cNvSpPr txBox="1"/>
          <p:nvPr/>
        </p:nvSpPr>
        <p:spPr>
          <a:xfrm>
            <a:off x="3247969" y="5267452"/>
            <a:ext cx="2319252" cy="369332"/>
          </a:xfrm>
          <a:prstGeom prst="rect">
            <a:avLst/>
          </a:prstGeom>
          <a:noFill/>
        </p:spPr>
        <p:txBody>
          <a:bodyPr wrap="square" rtlCol="0">
            <a:spAutoFit/>
          </a:bodyPr>
          <a:lstStyle/>
          <a:p>
            <a:r>
              <a:rPr lang="en-US" dirty="0"/>
              <a:t>Dense Breast Tissue</a:t>
            </a:r>
          </a:p>
        </p:txBody>
      </p:sp>
    </p:spTree>
    <p:extLst>
      <p:ext uri="{BB962C8B-B14F-4D97-AF65-F5344CB8AC3E}">
        <p14:creationId xmlns:p14="http://schemas.microsoft.com/office/powerpoint/2010/main" val="406547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CDA9F-CA7B-24F8-E3AB-F028A2018212}"/>
              </a:ext>
            </a:extLst>
          </p:cNvPr>
          <p:cNvSpPr>
            <a:spLocks noGrp="1"/>
          </p:cNvSpPr>
          <p:nvPr>
            <p:ph type="title"/>
          </p:nvPr>
        </p:nvSpPr>
        <p:spPr>
          <a:xfrm>
            <a:off x="432000" y="432000"/>
            <a:ext cx="11329200" cy="432000"/>
          </a:xfrm>
        </p:spPr>
        <p:txBody>
          <a:bodyPr anchor="ctr">
            <a:normAutofit/>
          </a:bodyPr>
          <a:lstStyle/>
          <a:p>
            <a:r>
              <a:rPr lang="en-US" sz="3000" dirty="0"/>
              <a:t>What should you be doing in addition to screening mammograms?</a:t>
            </a:r>
          </a:p>
        </p:txBody>
      </p:sp>
      <p:sp>
        <p:nvSpPr>
          <p:cNvPr id="4" name="Slide Number Placeholder 3">
            <a:extLst>
              <a:ext uri="{FF2B5EF4-FFF2-40B4-BE49-F238E27FC236}">
                <a16:creationId xmlns:a16="http://schemas.microsoft.com/office/drawing/2014/main" id="{16F1F52F-307E-C2AA-A77B-BE7C6AB59957}"/>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12</a:t>
            </a:fld>
            <a:endParaRPr lang="en-US" noProof="0"/>
          </a:p>
        </p:txBody>
      </p:sp>
      <p:graphicFrame>
        <p:nvGraphicFramePr>
          <p:cNvPr id="6" name="Content Placeholder 1">
            <a:extLst>
              <a:ext uri="{FF2B5EF4-FFF2-40B4-BE49-F238E27FC236}">
                <a16:creationId xmlns:a16="http://schemas.microsoft.com/office/drawing/2014/main" id="{A85E7E65-5D5C-716C-AB76-55B9606768D0}"/>
              </a:ext>
            </a:extLst>
          </p:cNvPr>
          <p:cNvGraphicFramePr>
            <a:graphicFrameLocks noGrp="1"/>
          </p:cNvGraphicFramePr>
          <p:nvPr>
            <p:ph idx="1"/>
            <p:extLst>
              <p:ext uri="{D42A27DB-BD31-4B8C-83A1-F6EECF244321}">
                <p14:modId xmlns:p14="http://schemas.microsoft.com/office/powerpoint/2010/main" val="4191660516"/>
              </p:ext>
            </p:extLst>
          </p:nvPr>
        </p:nvGraphicFramePr>
        <p:xfrm>
          <a:off x="432000" y="1152000"/>
          <a:ext cx="11329200" cy="503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16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192251" y="1535"/>
            <a:ext cx="6759879" cy="1477624"/>
          </a:xfrm>
        </p:spPr>
        <p:txBody>
          <a:bodyPr/>
          <a:lstStyle/>
          <a:p>
            <a:r>
              <a:rPr lang="en-US" dirty="0"/>
              <a:t>How to perform a breast Self-exam (part 1)</a:t>
            </a:r>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367064" y="1862418"/>
            <a:ext cx="4793714" cy="3393847"/>
          </a:xfrm>
        </p:spPr>
        <p:txBody>
          <a:bodyPr/>
          <a:lstStyle/>
          <a:p>
            <a:pPr algn="l" fontAlgn="base"/>
            <a:r>
              <a:rPr lang="en-US" sz="2400" b="1" i="0" dirty="0">
                <a:solidFill>
                  <a:srgbClr val="46363B"/>
                </a:solidFill>
                <a:effectLst/>
                <a:latin typeface="Avenir Next Pro"/>
              </a:rPr>
              <a:t>In the Shower </a:t>
            </a:r>
          </a:p>
          <a:p>
            <a:pPr algn="l" fontAlgn="base"/>
            <a:r>
              <a:rPr lang="en-US" sz="2400" b="0" i="0" dirty="0">
                <a:solidFill>
                  <a:srgbClr val="46363B"/>
                </a:solidFill>
                <a:effectLst/>
                <a:latin typeface="Avenir Next Pro"/>
              </a:rPr>
              <a:t>With the pads/flats of your 3 middle fingers, check the entire breast and armpit area, pressing down with light, medium, and firm pressure. Check both breasts each month, feeling for any new lumps, thickenings, hardened knots, or any other breast changes.</a:t>
            </a:r>
          </a:p>
          <a:p>
            <a:endParaRPr lang="en-US" noProof="1"/>
          </a:p>
        </p:txBody>
      </p:sp>
      <p:pic>
        <p:nvPicPr>
          <p:cNvPr id="9" name="Picture Placeholder 8">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3"/>
          <a:srcRect/>
          <a:stretch/>
        </p:blipFill>
        <p:spPr/>
      </p:pic>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13</a:t>
            </a:fld>
            <a:endParaRPr lang="en-US" dirty="0"/>
          </a:p>
        </p:txBody>
      </p:sp>
    </p:spTree>
    <p:extLst>
      <p:ext uri="{BB962C8B-B14F-4D97-AF65-F5344CB8AC3E}">
        <p14:creationId xmlns:p14="http://schemas.microsoft.com/office/powerpoint/2010/main" val="279198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125016" y="0"/>
            <a:ext cx="6806943" cy="1592364"/>
          </a:xfrm>
        </p:spPr>
        <p:txBody>
          <a:bodyPr/>
          <a:lstStyle/>
          <a:p>
            <a:r>
              <a:rPr lang="en-US" dirty="0"/>
              <a:t>How to perform a breast Self-exam (Part 2)</a:t>
            </a:r>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504000" y="2091017"/>
            <a:ext cx="4793714" cy="4693023"/>
          </a:xfrm>
        </p:spPr>
        <p:txBody>
          <a:bodyPr/>
          <a:lstStyle/>
          <a:p>
            <a:pPr algn="l" fontAlgn="base"/>
            <a:r>
              <a:rPr lang="en-US" sz="2000" b="1" i="0" dirty="0">
                <a:solidFill>
                  <a:srgbClr val="46363B"/>
                </a:solidFill>
                <a:effectLst/>
                <a:latin typeface="Avenir Next Pro"/>
              </a:rPr>
              <a:t>In Front of a Mirror </a:t>
            </a:r>
          </a:p>
          <a:p>
            <a:pPr algn="l" fontAlgn="base"/>
            <a:r>
              <a:rPr lang="en-US" sz="2000" b="0" i="0" dirty="0">
                <a:solidFill>
                  <a:srgbClr val="46363B"/>
                </a:solidFill>
                <a:effectLst/>
                <a:latin typeface="Avenir Next Pro"/>
              </a:rPr>
              <a:t>With your arms at your sides, visually inspect your breasts, looking for any changes in the contour or shape of the breasts, any dimpling, swelling, or other skin irregularities on or around the breasts, or any changes in the nipples.</a:t>
            </a:r>
          </a:p>
          <a:p>
            <a:pPr algn="l" fontAlgn="base"/>
            <a:r>
              <a:rPr lang="en-US" sz="2000" b="0" i="0" dirty="0">
                <a:solidFill>
                  <a:srgbClr val="46363B"/>
                </a:solidFill>
                <a:effectLst/>
                <a:latin typeface="Avenir Next Pro"/>
              </a:rPr>
              <a:t>Next, rest your palms on your hips and press firmly to flex your chest muscles. Look for any dimpling, puckering, or other changes, particularly on one side. Note that the left and right breasts will not exactly match—few women’s breasts are perfectly symmetrical.</a:t>
            </a:r>
          </a:p>
          <a:p>
            <a:endParaRPr lang="en-US" noProof="1"/>
          </a:p>
        </p:txBody>
      </p:sp>
      <p:pic>
        <p:nvPicPr>
          <p:cNvPr id="9" name="Picture Placeholder 8">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3"/>
          <a:srcRect/>
          <a:stretch/>
        </p:blipFill>
        <p:spPr/>
      </p:pic>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14</a:t>
            </a:fld>
            <a:endParaRPr lang="en-US" dirty="0"/>
          </a:p>
        </p:txBody>
      </p:sp>
    </p:spTree>
    <p:extLst>
      <p:ext uri="{BB962C8B-B14F-4D97-AF65-F5344CB8AC3E}">
        <p14:creationId xmlns:p14="http://schemas.microsoft.com/office/powerpoint/2010/main" val="109318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145187" y="-39370"/>
            <a:ext cx="6941413" cy="1547540"/>
          </a:xfrm>
        </p:spPr>
        <p:txBody>
          <a:bodyPr/>
          <a:lstStyle/>
          <a:p>
            <a:r>
              <a:rPr lang="en-US" dirty="0"/>
              <a:t>How to perform a breast Self-exam (Part 3)</a:t>
            </a:r>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302294" y="1734671"/>
            <a:ext cx="4793714" cy="4496506"/>
          </a:xfrm>
        </p:spPr>
        <p:txBody>
          <a:bodyPr/>
          <a:lstStyle/>
          <a:p>
            <a:pPr algn="l" fontAlgn="base"/>
            <a:r>
              <a:rPr lang="en-US" sz="2000" b="1" i="0" dirty="0">
                <a:solidFill>
                  <a:srgbClr val="46363B"/>
                </a:solidFill>
                <a:effectLst/>
                <a:latin typeface="Avenir Next Pro"/>
              </a:rPr>
              <a:t>Lying Down</a:t>
            </a:r>
          </a:p>
          <a:p>
            <a:pPr algn="l" fontAlgn="base"/>
            <a:r>
              <a:rPr lang="en-US" sz="2000" b="0" i="0" dirty="0">
                <a:solidFill>
                  <a:srgbClr val="46363B"/>
                </a:solidFill>
                <a:effectLst/>
                <a:latin typeface="Avenir Next Pro"/>
              </a:rPr>
              <a:t>When lying down, the breast tissue spreads out evenly along the chest wall. Place a pillow under your right shoulder and put your right arm behind your head. Using your left hand, move the pads of your 3 middle fingers around your right breast, covering the entire breast area and armpit.</a:t>
            </a:r>
          </a:p>
          <a:p>
            <a:pPr algn="l" fontAlgn="base"/>
            <a:r>
              <a:rPr lang="en-US" sz="2000" b="0" i="0" dirty="0">
                <a:solidFill>
                  <a:srgbClr val="46363B"/>
                </a:solidFill>
                <a:effectLst/>
                <a:latin typeface="Avenir Next Pro"/>
              </a:rPr>
              <a:t>Use light, medium, and firm pressure to feel for any new lumps, thickenings, hardened knots, or any other breast changes. Also squeeze the nipple to check for discharge. Repeat these steps for your left breast.</a:t>
            </a:r>
          </a:p>
          <a:p>
            <a:endParaRPr lang="en-US" noProof="1"/>
          </a:p>
        </p:txBody>
      </p:sp>
      <p:pic>
        <p:nvPicPr>
          <p:cNvPr id="9" name="Picture Placeholder 8">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3"/>
          <a:srcRect/>
          <a:stretch/>
        </p:blipFill>
        <p:spPr/>
      </p:pic>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15</a:t>
            </a:fld>
            <a:endParaRPr lang="en-US" dirty="0"/>
          </a:p>
        </p:txBody>
      </p:sp>
    </p:spTree>
    <p:extLst>
      <p:ext uri="{BB962C8B-B14F-4D97-AF65-F5344CB8AC3E}">
        <p14:creationId xmlns:p14="http://schemas.microsoft.com/office/powerpoint/2010/main" val="402091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carton of lemons&#10;&#10;Description automatically generated">
            <a:extLst>
              <a:ext uri="{FF2B5EF4-FFF2-40B4-BE49-F238E27FC236}">
                <a16:creationId xmlns:a16="http://schemas.microsoft.com/office/drawing/2014/main" id="{D7F8BB33-9360-FB5B-8276-6D82B0340803}"/>
              </a:ext>
            </a:extLst>
          </p:cNvPr>
          <p:cNvPicPr>
            <a:picLocks noGrp="1" noChangeAspect="1"/>
          </p:cNvPicPr>
          <p:nvPr>
            <p:ph type="pic" idx="1"/>
          </p:nvPr>
        </p:nvPicPr>
        <p:blipFill>
          <a:blip r:embed="rId3"/>
          <a:stretch/>
        </p:blipFill>
        <p:spPr>
          <a:xfrm>
            <a:off x="5181291" y="1169860"/>
            <a:ext cx="6579708" cy="4145215"/>
          </a:xfrm>
          <a:noFill/>
        </p:spPr>
      </p:pic>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360000" y="359998"/>
            <a:ext cx="4186799" cy="3400228"/>
          </a:xfrm>
        </p:spPr>
        <p:txBody>
          <a:bodyPr vert="horz" lIns="0" tIns="0" rIns="0" bIns="0" rtlCol="0" anchor="b">
            <a:normAutofit/>
          </a:bodyPr>
          <a:lstStyle/>
          <a:p>
            <a:r>
              <a:rPr lang="en-US" b="1" kern="1200" spc="-150">
                <a:latin typeface="+mj-lt"/>
                <a:ea typeface="+mj-ea"/>
                <a:cs typeface="+mj-cs"/>
              </a:rPr>
              <a:t>What should you look for?</a:t>
            </a:r>
          </a:p>
        </p:txBody>
      </p:sp>
      <p:sp>
        <p:nvSpPr>
          <p:cNvPr id="18" name="TextBox 17">
            <a:extLst>
              <a:ext uri="{FF2B5EF4-FFF2-40B4-BE49-F238E27FC236}">
                <a16:creationId xmlns:a16="http://schemas.microsoft.com/office/drawing/2014/main" id="{D48D6F4A-061D-E9AF-07C4-205F12C5B9B1}"/>
              </a:ext>
            </a:extLst>
          </p:cNvPr>
          <p:cNvSpPr txBox="1"/>
          <p:nvPr/>
        </p:nvSpPr>
        <p:spPr>
          <a:xfrm>
            <a:off x="359999" y="3960000"/>
            <a:ext cx="4186799" cy="2164938"/>
          </a:xfrm>
          <a:prstGeom prst="rect">
            <a:avLst/>
          </a:prstGeom>
        </p:spPr>
        <p:txBody>
          <a:bodyPr vert="horz" lIns="0" tIns="0" rIns="0" bIns="0" rtlCol="0">
            <a:normAutofit/>
          </a:bodyPr>
          <a:lstStyle/>
          <a:p>
            <a:pPr>
              <a:lnSpc>
                <a:spcPct val="90000"/>
              </a:lnSpc>
              <a:spcBef>
                <a:spcPts val="1000"/>
              </a:spcBef>
            </a:pPr>
            <a:r>
              <a:rPr lang="en-US" sz="1600" kern="1200">
                <a:solidFill>
                  <a:schemeClr val="tx1">
                    <a:lumMod val="75000"/>
                    <a:lumOff val="25000"/>
                  </a:schemeClr>
                </a:solidFill>
                <a:latin typeface="+mn-lt"/>
                <a:ea typeface="+mn-ea"/>
                <a:cs typeface="+mn-cs"/>
              </a:rPr>
              <a:t>If you notice any of these symptoms, you should contact your healthcare provider to discuss your next steps.</a:t>
            </a: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a:xfrm>
            <a:off x="11728948" y="6385422"/>
            <a:ext cx="288000" cy="288000"/>
          </a:xfrm>
        </p:spPr>
        <p:txBody>
          <a:bodyPr lIns="0" tIns="0" rIns="0" bIns="0" anchor="ctr">
            <a:normAutofit/>
          </a:bodyPr>
          <a:lstStyle/>
          <a:p>
            <a:pPr>
              <a:spcAft>
                <a:spcPts val="600"/>
              </a:spcAft>
            </a:pPr>
            <a:fld id="{B67B645E-C5E5-4727-B977-D372A0AA71D9}" type="slidenum">
              <a:rPr lang="en-US" smtClean="0"/>
              <a:pPr>
                <a:spcAft>
                  <a:spcPts val="600"/>
                </a:spcAft>
              </a:pPr>
              <a:t>16</a:t>
            </a:fld>
            <a:endParaRPr lang="en-US"/>
          </a:p>
        </p:txBody>
      </p:sp>
    </p:spTree>
    <p:extLst>
      <p:ext uri="{BB962C8B-B14F-4D97-AF65-F5344CB8AC3E}">
        <p14:creationId xmlns:p14="http://schemas.microsoft.com/office/powerpoint/2010/main" val="310591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B054-7855-4114-9BCE-0130BF9C0105}"/>
              </a:ext>
            </a:extLst>
          </p:cNvPr>
          <p:cNvSpPr>
            <a:spLocks noGrp="1"/>
          </p:cNvSpPr>
          <p:nvPr>
            <p:ph type="title"/>
          </p:nvPr>
        </p:nvSpPr>
        <p:spPr/>
        <p:txBody>
          <a:bodyPr/>
          <a:lstStyle/>
          <a:p>
            <a:r>
              <a:rPr lang="en-US" dirty="0"/>
              <a:t>Reminders</a:t>
            </a:r>
          </a:p>
        </p:txBody>
      </p:sp>
      <p:pic>
        <p:nvPicPr>
          <p:cNvPr id="21" name="Picture Placeholder 20" descr="Stethoscope outline">
            <a:extLst>
              <a:ext uri="{FF2B5EF4-FFF2-40B4-BE49-F238E27FC236}">
                <a16:creationId xmlns:a16="http://schemas.microsoft.com/office/drawing/2014/main" id="{29F61CCC-B375-46FD-AC69-F11C1EB5757F}"/>
              </a:ext>
            </a:extLst>
          </p:cNvPr>
          <p:cNvPicPr>
            <a:picLocks noGrp="1" noChangeAspect="1"/>
          </p:cNvPicPr>
          <p:nvPr>
            <p:ph type="pic" sz="quarter" idx="47"/>
          </p:nvPr>
        </p:nvPicPr>
        <p:blipFill>
          <a:blip r:embed="rId3">
            <a:extLst>
              <a:ext uri="{96DAC541-7B7A-43D3-8B79-37D633B846F1}">
                <asvg:svgBlip xmlns:asvg="http://schemas.microsoft.com/office/drawing/2016/SVG/main" r:embed="rId4"/>
              </a:ext>
            </a:extLst>
          </a:blip>
          <a:srcRect/>
          <a:stretch/>
        </p:blipFill>
        <p:spPr>
          <a:xfrm>
            <a:off x="3115166" y="2800087"/>
            <a:ext cx="683971" cy="683971"/>
          </a:xfrm>
        </p:spPr>
      </p:pic>
      <p:sp>
        <p:nvSpPr>
          <p:cNvPr id="5" name="Text Placeholder 4">
            <a:extLst>
              <a:ext uri="{FF2B5EF4-FFF2-40B4-BE49-F238E27FC236}">
                <a16:creationId xmlns:a16="http://schemas.microsoft.com/office/drawing/2014/main" id="{AC623989-3B52-4E3D-A635-D939C417B6D9}"/>
              </a:ext>
            </a:extLst>
          </p:cNvPr>
          <p:cNvSpPr>
            <a:spLocks noGrp="1"/>
          </p:cNvSpPr>
          <p:nvPr>
            <p:ph type="body" sz="quarter" idx="17"/>
          </p:nvPr>
        </p:nvSpPr>
        <p:spPr/>
        <p:txBody>
          <a:bodyPr/>
          <a:lstStyle/>
          <a:p>
            <a:r>
              <a:rPr lang="en-US" dirty="0"/>
              <a:t>Prevention</a:t>
            </a:r>
          </a:p>
        </p:txBody>
      </p:sp>
      <p:sp>
        <p:nvSpPr>
          <p:cNvPr id="6" name="Text Placeholder 5">
            <a:extLst>
              <a:ext uri="{FF2B5EF4-FFF2-40B4-BE49-F238E27FC236}">
                <a16:creationId xmlns:a16="http://schemas.microsoft.com/office/drawing/2014/main" id="{93B7F5F9-AC4C-4CA4-ABAB-271F6B44A017}"/>
              </a:ext>
            </a:extLst>
          </p:cNvPr>
          <p:cNvSpPr>
            <a:spLocks noGrp="1"/>
          </p:cNvSpPr>
          <p:nvPr>
            <p:ph type="body" sz="quarter" idx="18"/>
          </p:nvPr>
        </p:nvSpPr>
        <p:spPr>
          <a:xfrm>
            <a:off x="2647151" y="4718439"/>
            <a:ext cx="1620000" cy="1707559"/>
          </a:xfrm>
        </p:spPr>
        <p:txBody>
          <a:bodyPr/>
          <a:lstStyle/>
          <a:p>
            <a:r>
              <a:rPr lang="en-US" dirty="0"/>
              <a:t>Early detection is key.  Catching diseases early means higher survival chances, as well as less appointments, treatments, procedures and less expenses.</a:t>
            </a:r>
            <a:endParaRPr lang="en-US" noProof="1"/>
          </a:p>
          <a:p>
            <a:endParaRPr lang="en-US" dirty="0"/>
          </a:p>
        </p:txBody>
      </p:sp>
      <p:pic>
        <p:nvPicPr>
          <p:cNvPr id="23" name="Picture Placeholder 22" descr="Dollar outline">
            <a:extLst>
              <a:ext uri="{FF2B5EF4-FFF2-40B4-BE49-F238E27FC236}">
                <a16:creationId xmlns:a16="http://schemas.microsoft.com/office/drawing/2014/main" id="{E25DFC4C-7C37-49B1-B6A5-9145D8251251}"/>
              </a:ext>
            </a:extLst>
          </p:cNvPr>
          <p:cNvPicPr>
            <a:picLocks noGrp="1" noChangeAspect="1"/>
          </p:cNvPicPr>
          <p:nvPr>
            <p:ph type="pic" sz="quarter" idx="48"/>
          </p:nvPr>
        </p:nvPicPr>
        <p:blipFill>
          <a:blip r:embed="rId5">
            <a:extLst>
              <a:ext uri="{96DAC541-7B7A-43D3-8B79-37D633B846F1}">
                <asvg:svgBlip xmlns:asvg="http://schemas.microsoft.com/office/drawing/2016/SVG/main" r:embed="rId6"/>
              </a:ext>
            </a:extLst>
          </a:blip>
          <a:srcRect/>
          <a:stretch/>
        </p:blipFill>
        <p:spPr>
          <a:xfrm>
            <a:off x="5595299" y="2641371"/>
            <a:ext cx="1001403" cy="1001403"/>
          </a:xfrm>
        </p:spPr>
      </p:pic>
      <p:sp>
        <p:nvSpPr>
          <p:cNvPr id="7" name="Text Placeholder 6">
            <a:extLst>
              <a:ext uri="{FF2B5EF4-FFF2-40B4-BE49-F238E27FC236}">
                <a16:creationId xmlns:a16="http://schemas.microsoft.com/office/drawing/2014/main" id="{C1FE4ACF-78F8-4143-A8FF-BB1CAF035FCF}"/>
              </a:ext>
            </a:extLst>
          </p:cNvPr>
          <p:cNvSpPr>
            <a:spLocks noGrp="1"/>
          </p:cNvSpPr>
          <p:nvPr>
            <p:ph type="body" sz="quarter" idx="33"/>
          </p:nvPr>
        </p:nvSpPr>
        <p:spPr/>
        <p:txBody>
          <a:bodyPr/>
          <a:lstStyle/>
          <a:p>
            <a:r>
              <a:rPr lang="en-US" dirty="0"/>
              <a:t>Mammograms</a:t>
            </a:r>
          </a:p>
        </p:txBody>
      </p:sp>
      <p:sp>
        <p:nvSpPr>
          <p:cNvPr id="8" name="Text Placeholder 7">
            <a:extLst>
              <a:ext uri="{FF2B5EF4-FFF2-40B4-BE49-F238E27FC236}">
                <a16:creationId xmlns:a16="http://schemas.microsoft.com/office/drawing/2014/main" id="{A71739BB-184A-4F2F-A194-E2AC54472610}"/>
              </a:ext>
            </a:extLst>
          </p:cNvPr>
          <p:cNvSpPr>
            <a:spLocks noGrp="1"/>
          </p:cNvSpPr>
          <p:nvPr>
            <p:ph type="body" sz="quarter" idx="34"/>
          </p:nvPr>
        </p:nvSpPr>
        <p:spPr>
          <a:xfrm>
            <a:off x="5286000" y="4991512"/>
            <a:ext cx="1620000" cy="1434487"/>
          </a:xfrm>
        </p:spPr>
        <p:txBody>
          <a:bodyPr/>
          <a:lstStyle/>
          <a:p>
            <a:r>
              <a:rPr lang="en-US" noProof="1"/>
              <a:t>Both screening </a:t>
            </a:r>
            <a:r>
              <a:rPr lang="en-US" b="1" i="1" noProof="1"/>
              <a:t>and</a:t>
            </a:r>
            <a:r>
              <a:rPr lang="en-US" noProof="1"/>
              <a:t> diagnostic mammograms are covered at </a:t>
            </a:r>
            <a:r>
              <a:rPr lang="en-US" b="1" noProof="1"/>
              <a:t>100%</a:t>
            </a:r>
            <a:r>
              <a:rPr lang="en-US" noProof="1"/>
              <a:t> on Will-Burt’s insurance plan.</a:t>
            </a:r>
          </a:p>
          <a:p>
            <a:endParaRPr lang="en-US" dirty="0"/>
          </a:p>
        </p:txBody>
      </p:sp>
      <p:pic>
        <p:nvPicPr>
          <p:cNvPr id="25" name="Picture Placeholder 24" descr="Lunch Box with solid fill">
            <a:extLst>
              <a:ext uri="{FF2B5EF4-FFF2-40B4-BE49-F238E27FC236}">
                <a16:creationId xmlns:a16="http://schemas.microsoft.com/office/drawing/2014/main" id="{A959DDB7-1BF9-4963-9901-AE8A8DFB8302}"/>
              </a:ext>
            </a:extLst>
          </p:cNvPr>
          <p:cNvPicPr>
            <a:picLocks noGrp="1" noChangeAspect="1"/>
          </p:cNvPicPr>
          <p:nvPr>
            <p:ph type="pic" sz="quarter" idx="49"/>
          </p:nvPr>
        </p:nvPicPr>
        <p:blipFill>
          <a:blip r:embed="rId7">
            <a:extLst>
              <a:ext uri="{96DAC541-7B7A-43D3-8B79-37D633B846F1}">
                <asvg:svgBlip xmlns:asvg="http://schemas.microsoft.com/office/drawing/2016/SVG/main" r:embed="rId8"/>
              </a:ext>
            </a:extLst>
          </a:blip>
          <a:srcRect/>
          <a:stretch/>
        </p:blipFill>
        <p:spPr>
          <a:xfrm>
            <a:off x="8392864" y="2800087"/>
            <a:ext cx="683971" cy="683971"/>
          </a:xfrm>
        </p:spPr>
      </p:pic>
      <p:sp>
        <p:nvSpPr>
          <p:cNvPr id="9" name="Text Placeholder 8">
            <a:extLst>
              <a:ext uri="{FF2B5EF4-FFF2-40B4-BE49-F238E27FC236}">
                <a16:creationId xmlns:a16="http://schemas.microsoft.com/office/drawing/2014/main" id="{1F1C8737-2F2E-4041-B588-265FBBB08170}"/>
              </a:ext>
            </a:extLst>
          </p:cNvPr>
          <p:cNvSpPr>
            <a:spLocks noGrp="1"/>
          </p:cNvSpPr>
          <p:nvPr>
            <p:ph type="body" sz="quarter" idx="35"/>
          </p:nvPr>
        </p:nvSpPr>
        <p:spPr>
          <a:xfrm>
            <a:off x="7924848" y="4217885"/>
            <a:ext cx="1764435" cy="360000"/>
          </a:xfrm>
        </p:spPr>
        <p:txBody>
          <a:bodyPr/>
          <a:lstStyle/>
          <a:p>
            <a:r>
              <a:rPr lang="en-US" dirty="0"/>
              <a:t>Wellness Program</a:t>
            </a:r>
          </a:p>
        </p:txBody>
      </p:sp>
      <p:sp>
        <p:nvSpPr>
          <p:cNvPr id="10" name="Text Placeholder 9">
            <a:extLst>
              <a:ext uri="{FF2B5EF4-FFF2-40B4-BE49-F238E27FC236}">
                <a16:creationId xmlns:a16="http://schemas.microsoft.com/office/drawing/2014/main" id="{76E85709-7A8D-448D-80D2-31C8C1E22A72}"/>
              </a:ext>
            </a:extLst>
          </p:cNvPr>
          <p:cNvSpPr>
            <a:spLocks noGrp="1"/>
          </p:cNvSpPr>
          <p:nvPr>
            <p:ph type="body" sz="quarter" idx="36"/>
          </p:nvPr>
        </p:nvSpPr>
        <p:spPr>
          <a:xfrm>
            <a:off x="7924849" y="4718439"/>
            <a:ext cx="1620000" cy="1666983"/>
          </a:xfrm>
        </p:spPr>
        <p:txBody>
          <a:bodyPr/>
          <a:lstStyle/>
          <a:p>
            <a:r>
              <a:rPr lang="en-US" dirty="0"/>
              <a:t>Mammograms are part of our wellness program. Proof (turn into Nurse Stephanie) of a mammogram counts towards the preventative behaviors section. </a:t>
            </a:r>
            <a:endParaRPr lang="en-US" noProof="1"/>
          </a:p>
          <a:p>
            <a:endParaRPr lang="en-US" dirty="0"/>
          </a:p>
        </p:txBody>
      </p:sp>
      <p:sp>
        <p:nvSpPr>
          <p:cNvPr id="11" name="Slide Number Placeholder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a:lstStyle/>
          <a:p>
            <a:fld id="{B67B645E-C5E5-4727-B977-D372A0AA71D9}" type="slidenum">
              <a:rPr lang="en-US" smtClean="0"/>
              <a:pPr/>
              <a:t>17</a:t>
            </a:fld>
            <a:endParaRPr lang="en-US" dirty="0"/>
          </a:p>
        </p:txBody>
      </p:sp>
    </p:spTree>
    <p:extLst>
      <p:ext uri="{BB962C8B-B14F-4D97-AF65-F5344CB8AC3E}">
        <p14:creationId xmlns:p14="http://schemas.microsoft.com/office/powerpoint/2010/main" val="269096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9513B8E-BE7A-486A-9F5A-9FEE77C9ED27}"/>
              </a:ext>
            </a:extLst>
          </p:cNvPr>
          <p:cNvSpPr>
            <a:spLocks noGrp="1"/>
          </p:cNvSpPr>
          <p:nvPr>
            <p:ph idx="13"/>
          </p:nvPr>
        </p:nvSpPr>
        <p:spPr>
          <a:xfrm>
            <a:off x="432001" y="3674372"/>
            <a:ext cx="4444800" cy="2728844"/>
          </a:xfrm>
        </p:spPr>
        <p:txBody>
          <a:bodyPr vert="horz" lIns="0" tIns="0" rIns="0" bIns="0" rtlCol="0">
            <a:normAutofit/>
          </a:bodyPr>
          <a:lstStyle/>
          <a:p>
            <a:r>
              <a:rPr lang="en-US" dirty="0"/>
              <a:t>If you are unsure of what screenings are right for you, please talk with your healthcare provider.  </a:t>
            </a:r>
          </a:p>
          <a:p>
            <a:r>
              <a:rPr lang="en-US"/>
              <a:t>If you notice something new or something has changed with your breasts, contact your doctor to see if you need further evaluation.</a:t>
            </a:r>
          </a:p>
        </p:txBody>
      </p:sp>
      <p:sp>
        <p:nvSpPr>
          <p:cNvPr id="2" name="Slide Number Placeholder 1">
            <a:extLst>
              <a:ext uri="{FF2B5EF4-FFF2-40B4-BE49-F238E27FC236}">
                <a16:creationId xmlns:a16="http://schemas.microsoft.com/office/drawing/2014/main" id="{28DBCB88-247D-49E4-8FCA-2BC56F1AE0E0}"/>
              </a:ext>
            </a:extLst>
          </p:cNvPr>
          <p:cNvSpPr>
            <a:spLocks noGrp="1"/>
          </p:cNvSpPr>
          <p:nvPr>
            <p:ph type="sldNum" sz="quarter" idx="15"/>
          </p:nvPr>
        </p:nvSpPr>
        <p:spPr>
          <a:xfrm>
            <a:off x="11728948" y="6385422"/>
            <a:ext cx="288000" cy="288000"/>
          </a:xfrm>
        </p:spPr>
        <p:txBody>
          <a:bodyPr lIns="0" tIns="0" rIns="0" bIns="0" anchor="ctr">
            <a:normAutofit/>
          </a:bodyPr>
          <a:lstStyle/>
          <a:p>
            <a:pPr>
              <a:spcAft>
                <a:spcPts val="600"/>
              </a:spcAft>
            </a:pPr>
            <a:fld id="{B67B645E-C5E5-4727-B977-D372A0AA71D9}" type="slidenum">
              <a:rPr lang="en-US" smtClean="0"/>
              <a:pPr>
                <a:spcAft>
                  <a:spcPts val="600"/>
                </a:spcAft>
              </a:pPr>
              <a:t>18</a:t>
            </a:fld>
            <a:endParaRPr lang="en-US"/>
          </a:p>
        </p:txBody>
      </p:sp>
      <p:pic>
        <p:nvPicPr>
          <p:cNvPr id="11" name="Picture Placeholder 10" descr="Stethoscope ">
            <a:extLst>
              <a:ext uri="{FF2B5EF4-FFF2-40B4-BE49-F238E27FC236}">
                <a16:creationId xmlns:a16="http://schemas.microsoft.com/office/drawing/2014/main" id="{70AAE794-2F38-416E-B928-BB5474A812D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r="1" b="-1"/>
          <a:stretch/>
        </p:blipFill>
        <p:spPr>
          <a:xfrm>
            <a:off x="4564609" y="196033"/>
            <a:ext cx="3475177" cy="3555252"/>
          </a:xfrm>
          <a:noFill/>
        </p:spPr>
      </p:pic>
      <p:sp>
        <p:nvSpPr>
          <p:cNvPr id="8" name="TextBox 7">
            <a:extLst>
              <a:ext uri="{FF2B5EF4-FFF2-40B4-BE49-F238E27FC236}">
                <a16:creationId xmlns:a16="http://schemas.microsoft.com/office/drawing/2014/main" id="{202438C7-4484-FA87-3157-38063D2DCDE7}"/>
              </a:ext>
            </a:extLst>
          </p:cNvPr>
          <p:cNvSpPr txBox="1"/>
          <p:nvPr/>
        </p:nvSpPr>
        <p:spPr>
          <a:xfrm>
            <a:off x="7859469" y="2774487"/>
            <a:ext cx="3863221" cy="720000"/>
          </a:xfrm>
          <a:prstGeom prst="rect">
            <a:avLst/>
          </a:prstGeom>
        </p:spPr>
        <p:txBody>
          <a:bodyPr vert="horz" lIns="0" tIns="0" rIns="0" bIns="0" rtlCol="0" anchor="b">
            <a:normAutofit/>
          </a:bodyPr>
          <a:lstStyle/>
          <a:p>
            <a:pPr algn="r">
              <a:lnSpc>
                <a:spcPct val="90000"/>
              </a:lnSpc>
              <a:spcBef>
                <a:spcPct val="0"/>
              </a:spcBef>
              <a:spcAft>
                <a:spcPts val="600"/>
              </a:spcAft>
            </a:pPr>
            <a:r>
              <a:rPr lang="en-US" sz="4500" b="1" kern="1200" spc="-150">
                <a:solidFill>
                  <a:schemeClr val="bg1"/>
                </a:solidFill>
                <a:latin typeface="+mj-lt"/>
                <a:ea typeface="+mj-ea"/>
                <a:cs typeface="+mj-cs"/>
              </a:rPr>
              <a:t>In the end</a:t>
            </a:r>
          </a:p>
        </p:txBody>
      </p:sp>
    </p:spTree>
    <p:extLst>
      <p:ext uri="{BB962C8B-B14F-4D97-AF65-F5344CB8AC3E}">
        <p14:creationId xmlns:p14="http://schemas.microsoft.com/office/powerpoint/2010/main" val="319024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760691" y="567268"/>
            <a:ext cx="10572836" cy="5497972"/>
          </a:xfrm>
        </p:spPr>
        <p:txBody>
          <a:bodyPr/>
          <a:lstStyle/>
          <a:p>
            <a:pPr algn="l"/>
            <a:r>
              <a:rPr lang="en-US" sz="1400" dirty="0">
                <a:hlinkClick r:id="rId3"/>
              </a:rPr>
              <a:t>www.kwipped.com</a:t>
            </a:r>
            <a:r>
              <a:rPr lang="en-US" sz="1400" dirty="0"/>
              <a:t> </a:t>
            </a:r>
            <a:br>
              <a:rPr lang="en-US" sz="1400" dirty="0"/>
            </a:br>
            <a:r>
              <a:rPr lang="en-US" sz="1400" dirty="0">
                <a:hlinkClick r:id="rId4"/>
              </a:rPr>
              <a:t>www.nationalbreastcancer.org</a:t>
            </a:r>
            <a:r>
              <a:rPr lang="en-US" sz="1400" dirty="0"/>
              <a:t> </a:t>
            </a:r>
            <a:br>
              <a:rPr lang="en-US" sz="1400" dirty="0"/>
            </a:br>
            <a:r>
              <a:rPr lang="en-US" sz="1400" dirty="0">
                <a:hlinkClick r:id="rId5"/>
              </a:rPr>
              <a:t>www.mayoclinic.org</a:t>
            </a:r>
            <a:r>
              <a:rPr lang="en-US" sz="1400" dirty="0"/>
              <a:t> </a:t>
            </a:r>
            <a:br>
              <a:rPr lang="en-US" sz="1400" dirty="0"/>
            </a:br>
            <a:r>
              <a:rPr lang="en-US" sz="1400" dirty="0">
                <a:hlinkClick r:id="rId6"/>
              </a:rPr>
              <a:t>www.americancancersociety.org</a:t>
            </a:r>
            <a:br>
              <a:rPr lang="en-US" sz="1400" dirty="0"/>
            </a:br>
            <a:r>
              <a:rPr lang="en-US" sz="1400" dirty="0">
                <a:hlinkClick r:id="rId7"/>
              </a:rPr>
              <a:t>www.clevelandclinic.org</a:t>
            </a:r>
            <a:br>
              <a:rPr lang="en-US" sz="1400" dirty="0"/>
            </a:br>
            <a:r>
              <a:rPr lang="en-US" sz="1400" dirty="0">
                <a:hlinkClick r:id="rId8"/>
              </a:rPr>
              <a:t>www.cdc.org</a:t>
            </a:r>
            <a:r>
              <a:rPr lang="en-US" sz="1400" dirty="0"/>
              <a:t> </a:t>
            </a:r>
            <a:br>
              <a:rPr lang="en-US" sz="1400" dirty="0"/>
            </a:br>
            <a:r>
              <a:rPr lang="en-US" sz="1400" dirty="0">
                <a:hlinkClick r:id="rId9"/>
              </a:rPr>
              <a:t>www.knowyourlemons.org</a:t>
            </a:r>
            <a:r>
              <a:rPr lang="en-US" sz="1400" dirty="0"/>
              <a:t> </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19</a:t>
            </a:fld>
            <a:endParaRPr lang="en-US" dirty="0"/>
          </a:p>
        </p:txBody>
      </p:sp>
      <p:sp>
        <p:nvSpPr>
          <p:cNvPr id="20" name="TextBox 19">
            <a:extLst>
              <a:ext uri="{FF2B5EF4-FFF2-40B4-BE49-F238E27FC236}">
                <a16:creationId xmlns:a16="http://schemas.microsoft.com/office/drawing/2014/main" id="{FEE7B5EE-03AB-2BEE-841E-C0FA807CBD34}"/>
              </a:ext>
            </a:extLst>
          </p:cNvPr>
          <p:cNvSpPr txBox="1"/>
          <p:nvPr/>
        </p:nvSpPr>
        <p:spPr>
          <a:xfrm>
            <a:off x="8649049" y="3131588"/>
            <a:ext cx="1442907" cy="369332"/>
          </a:xfrm>
          <a:prstGeom prst="rect">
            <a:avLst/>
          </a:prstGeom>
          <a:noFill/>
        </p:spPr>
        <p:txBody>
          <a:bodyPr wrap="square" rtlCol="0">
            <a:spAutoFit/>
          </a:bodyPr>
          <a:lstStyle/>
          <a:p>
            <a:r>
              <a:rPr lang="en-US" dirty="0"/>
              <a:t>References</a:t>
            </a:r>
          </a:p>
        </p:txBody>
      </p:sp>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9000">
              <a:schemeClr val="accent3">
                <a:lumMod val="20000"/>
                <a:lumOff val="80000"/>
              </a:schemeClr>
            </a:gs>
            <a:gs pos="17000">
              <a:schemeClr val="accent3">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15" name="Picture Placeholder 14" descr="Hospital outline">
            <a:extLst>
              <a:ext uri="{FF2B5EF4-FFF2-40B4-BE49-F238E27FC236}">
                <a16:creationId xmlns:a16="http://schemas.microsoft.com/office/drawing/2014/main" id="{B053B143-3349-B407-21DB-A5A4ED5CA068}"/>
              </a:ext>
            </a:extLst>
          </p:cNvPr>
          <p:cNvPicPr>
            <a:picLocks noGrp="1" noChangeAspect="1"/>
          </p:cNvPicPr>
          <p:nvPr>
            <p:ph type="pic" sz="quarter" idx="47"/>
          </p:nvPr>
        </p:nvPicPr>
        <p:blipFill>
          <a:blip r:embed="rId2">
            <a:extLst>
              <a:ext uri="{96DAC541-7B7A-43D3-8B79-37D633B846F1}">
                <asvg:svgBlip xmlns:asvg="http://schemas.microsoft.com/office/drawing/2016/SVG/main" r:embed="rId3"/>
              </a:ext>
            </a:extLst>
          </a:blip>
          <a:srcRect/>
          <a:stretch>
            <a:fillRect/>
          </a:stretch>
        </p:blipFill>
        <p:spPr/>
      </p:pic>
      <p:sp>
        <p:nvSpPr>
          <p:cNvPr id="3" name="Text Placeholder 2">
            <a:extLst>
              <a:ext uri="{FF2B5EF4-FFF2-40B4-BE49-F238E27FC236}">
                <a16:creationId xmlns:a16="http://schemas.microsoft.com/office/drawing/2014/main" id="{46CEC8DD-5125-3A1A-EECE-6AEA3FAD4002}"/>
              </a:ext>
            </a:extLst>
          </p:cNvPr>
          <p:cNvSpPr>
            <a:spLocks noGrp="1"/>
          </p:cNvSpPr>
          <p:nvPr>
            <p:ph type="body" sz="quarter" idx="17"/>
          </p:nvPr>
        </p:nvSpPr>
        <p:spPr/>
        <p:txBody>
          <a:bodyPr/>
          <a:lstStyle/>
          <a:p>
            <a:r>
              <a:rPr lang="en-US" dirty="0"/>
              <a:t>Mammogram</a:t>
            </a:r>
          </a:p>
        </p:txBody>
      </p:sp>
      <p:pic>
        <p:nvPicPr>
          <p:cNvPr id="19" name="Picture Placeholder 18" descr="Female outline">
            <a:extLst>
              <a:ext uri="{FF2B5EF4-FFF2-40B4-BE49-F238E27FC236}">
                <a16:creationId xmlns:a16="http://schemas.microsoft.com/office/drawing/2014/main" id="{C331A494-4289-994B-4E20-2745E02A5FC1}"/>
              </a:ext>
            </a:extLst>
          </p:cNvPr>
          <p:cNvPicPr>
            <a:picLocks noGrp="1" noChangeAspect="1"/>
          </p:cNvPicPr>
          <p:nvPr>
            <p:ph type="pic" sz="quarter" idx="48"/>
          </p:nvPr>
        </p:nvPicPr>
        <p:blipFill>
          <a:blip r:embed="rId4">
            <a:extLst>
              <a:ext uri="{96DAC541-7B7A-43D3-8B79-37D633B846F1}">
                <asvg:svgBlip xmlns:asvg="http://schemas.microsoft.com/office/drawing/2016/SVG/main" r:embed="rId5"/>
              </a:ext>
            </a:extLst>
          </a:blip>
          <a:srcRect/>
          <a:stretch>
            <a:fillRect/>
          </a:stretch>
        </p:blipFill>
        <p:spPr/>
      </p:pic>
      <p:sp>
        <p:nvSpPr>
          <p:cNvPr id="6" name="Text Placeholder 5">
            <a:extLst>
              <a:ext uri="{FF2B5EF4-FFF2-40B4-BE49-F238E27FC236}">
                <a16:creationId xmlns:a16="http://schemas.microsoft.com/office/drawing/2014/main" id="{2213B09F-DD56-A558-22C8-E82F94A52CA7}"/>
              </a:ext>
            </a:extLst>
          </p:cNvPr>
          <p:cNvSpPr>
            <a:spLocks noGrp="1"/>
          </p:cNvSpPr>
          <p:nvPr>
            <p:ph type="body" sz="quarter" idx="33"/>
          </p:nvPr>
        </p:nvSpPr>
        <p:spPr/>
        <p:txBody>
          <a:bodyPr/>
          <a:lstStyle/>
          <a:p>
            <a:r>
              <a:rPr lang="en-US" dirty="0"/>
              <a:t>Breast Self-Exam</a:t>
            </a:r>
          </a:p>
        </p:txBody>
      </p:sp>
      <p:pic>
        <p:nvPicPr>
          <p:cNvPr id="17" name="Picture Placeholder 16" descr="Doctor female outline">
            <a:extLst>
              <a:ext uri="{FF2B5EF4-FFF2-40B4-BE49-F238E27FC236}">
                <a16:creationId xmlns:a16="http://schemas.microsoft.com/office/drawing/2014/main" id="{89DE5FD9-FF5A-38AE-0E79-F55021529F0D}"/>
              </a:ext>
            </a:extLst>
          </p:cNvPr>
          <p:cNvPicPr>
            <a:picLocks noGrp="1" noChangeAspect="1"/>
          </p:cNvPicPr>
          <p:nvPr>
            <p:ph type="pic" sz="quarter" idx="49"/>
          </p:nvPr>
        </p:nvPicPr>
        <p:blipFill>
          <a:blip r:embed="rId6">
            <a:extLst>
              <a:ext uri="{96DAC541-7B7A-43D3-8B79-37D633B846F1}">
                <asvg:svgBlip xmlns:asvg="http://schemas.microsoft.com/office/drawing/2016/SVG/main" r:embed="rId7"/>
              </a:ext>
            </a:extLst>
          </a:blip>
          <a:srcRect/>
          <a:stretch>
            <a:fillRect/>
          </a:stretch>
        </p:blipFill>
        <p:spPr/>
      </p:pic>
      <p:sp>
        <p:nvSpPr>
          <p:cNvPr id="9" name="Text Placeholder 8">
            <a:extLst>
              <a:ext uri="{FF2B5EF4-FFF2-40B4-BE49-F238E27FC236}">
                <a16:creationId xmlns:a16="http://schemas.microsoft.com/office/drawing/2014/main" id="{127D9163-92CF-4BB0-C4A0-375E183832AE}"/>
              </a:ext>
            </a:extLst>
          </p:cNvPr>
          <p:cNvSpPr>
            <a:spLocks noGrp="1"/>
          </p:cNvSpPr>
          <p:nvPr>
            <p:ph type="body" sz="quarter" idx="35"/>
          </p:nvPr>
        </p:nvSpPr>
        <p:spPr/>
        <p:txBody>
          <a:bodyPr/>
          <a:lstStyle/>
          <a:p>
            <a:r>
              <a:rPr lang="en-US" dirty="0"/>
              <a:t>Clinical Exam</a:t>
            </a:r>
          </a:p>
        </p:txBody>
      </p:sp>
      <p:sp>
        <p:nvSpPr>
          <p:cNvPr id="11" name="Title 10">
            <a:extLst>
              <a:ext uri="{FF2B5EF4-FFF2-40B4-BE49-F238E27FC236}">
                <a16:creationId xmlns:a16="http://schemas.microsoft.com/office/drawing/2014/main" id="{CAEDD423-C047-F258-8C9D-98A64F9E58A1}"/>
              </a:ext>
            </a:extLst>
          </p:cNvPr>
          <p:cNvSpPr>
            <a:spLocks noGrp="1"/>
          </p:cNvSpPr>
          <p:nvPr>
            <p:ph type="title"/>
          </p:nvPr>
        </p:nvSpPr>
        <p:spPr/>
        <p:txBody>
          <a:bodyPr/>
          <a:lstStyle/>
          <a:p>
            <a:r>
              <a:rPr lang="en-US" dirty="0"/>
              <a:t>Types of Screenings</a:t>
            </a:r>
          </a:p>
        </p:txBody>
      </p:sp>
      <p:sp>
        <p:nvSpPr>
          <p:cNvPr id="12" name="Slide Number Placeholder 11">
            <a:extLst>
              <a:ext uri="{FF2B5EF4-FFF2-40B4-BE49-F238E27FC236}">
                <a16:creationId xmlns:a16="http://schemas.microsoft.com/office/drawing/2014/main" id="{058CB440-3774-0906-1452-B578C690E352}"/>
              </a:ext>
            </a:extLst>
          </p:cNvPr>
          <p:cNvSpPr>
            <a:spLocks noGrp="1"/>
          </p:cNvSpPr>
          <p:nvPr>
            <p:ph type="sldNum" sz="quarter" idx="51"/>
          </p:nvPr>
        </p:nvSpPr>
        <p:spPr/>
        <p:txBody>
          <a:bodyPr/>
          <a:lstStyle/>
          <a:p>
            <a:fld id="{B67B645E-C5E5-4727-B977-D372A0AA71D9}" type="slidenum">
              <a:rPr lang="en-US" noProof="0" smtClean="0"/>
              <a:pPr/>
              <a:t>2</a:t>
            </a:fld>
            <a:endParaRPr lang="en-US" noProof="0" dirty="0"/>
          </a:p>
        </p:txBody>
      </p:sp>
    </p:spTree>
    <p:extLst>
      <p:ext uri="{BB962C8B-B14F-4D97-AF65-F5344CB8AC3E}">
        <p14:creationId xmlns:p14="http://schemas.microsoft.com/office/powerpoint/2010/main" val="349795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E7237D6-2D71-4A63-9CB5-8ADCB63FC726}"/>
              </a:ext>
            </a:extLst>
          </p:cNvPr>
          <p:cNvPicPr>
            <a:picLocks noGrp="1" noChangeAspect="1"/>
          </p:cNvPicPr>
          <p:nvPr>
            <p:ph idx="1"/>
          </p:nvPr>
        </p:nvPicPr>
        <p:blipFill rotWithShape="1">
          <a:blip r:embed="rId3"/>
          <a:srcRect t="8798" r="-2" b="3583"/>
          <a:stretch/>
        </p:blipFill>
        <p:spPr>
          <a:xfrm>
            <a:off x="5181292" y="359999"/>
            <a:ext cx="6579707" cy="5764939"/>
          </a:xfrm>
          <a:noFill/>
        </p:spPr>
      </p:pic>
      <p:sp>
        <p:nvSpPr>
          <p:cNvPr id="6" name="Content Placeholder 5">
            <a:extLst>
              <a:ext uri="{FF2B5EF4-FFF2-40B4-BE49-F238E27FC236}">
                <a16:creationId xmlns:a16="http://schemas.microsoft.com/office/drawing/2014/main" id="{03161DAB-3A3E-48FC-9143-482C63BB1C02}"/>
              </a:ext>
            </a:extLst>
          </p:cNvPr>
          <p:cNvSpPr>
            <a:spLocks noGrp="1"/>
          </p:cNvSpPr>
          <p:nvPr>
            <p:ph type="body" sz="half" idx="2"/>
          </p:nvPr>
        </p:nvSpPr>
        <p:spPr>
          <a:xfrm>
            <a:off x="360000" y="773084"/>
            <a:ext cx="4186800" cy="5351854"/>
          </a:xfrm>
        </p:spPr>
        <p:txBody>
          <a:bodyPr>
            <a:normAutofit/>
          </a:bodyPr>
          <a:lstStyle/>
          <a:p>
            <a:r>
              <a:rPr lang="en-US" sz="2800" b="1" dirty="0"/>
              <a:t>Mammography</a:t>
            </a:r>
          </a:p>
          <a:p>
            <a:pPr marL="457200" indent="-457200">
              <a:buFont typeface="Arial" panose="020B0604020202020204" pitchFamily="34" charset="0"/>
              <a:buChar char="•"/>
            </a:pPr>
            <a:r>
              <a:rPr lang="en-US" sz="3000" noProof="1"/>
              <a:t>Process of using low-energy x-rays to examine the breast for screening and diagnosing of breast tissue for any suspicious areas.</a:t>
            </a:r>
          </a:p>
          <a:p>
            <a:r>
              <a:rPr lang="en-US" sz="2800" b="1" noProof="1"/>
              <a:t>Goal</a:t>
            </a:r>
          </a:p>
          <a:p>
            <a:pPr marL="457200" indent="-457200">
              <a:buFont typeface="Arial" panose="020B0604020202020204" pitchFamily="34" charset="0"/>
              <a:buChar char="•"/>
            </a:pPr>
            <a:r>
              <a:rPr lang="en-US" sz="3000" noProof="1"/>
              <a:t>Early detection of breast cancer</a:t>
            </a: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smtClean="0"/>
              <a:pPr>
                <a:spcAft>
                  <a:spcPts val="600"/>
                </a:spcAft>
              </a:pPr>
              <a:t>3</a:t>
            </a:fld>
            <a:endParaRPr lang="en-US"/>
          </a:p>
        </p:txBody>
      </p:sp>
    </p:spTree>
    <p:extLst>
      <p:ext uri="{BB962C8B-B14F-4D97-AF65-F5344CB8AC3E}">
        <p14:creationId xmlns:p14="http://schemas.microsoft.com/office/powerpoint/2010/main" val="212272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3EFEC995-D177-A08C-CD79-961104ABA13F}"/>
              </a:ext>
            </a:extLst>
          </p:cNvPr>
          <p:cNvSpPr>
            <a:spLocks noGrp="1"/>
          </p:cNvSpPr>
          <p:nvPr>
            <p:ph type="title"/>
          </p:nvPr>
        </p:nvSpPr>
        <p:spPr>
          <a:xfrm>
            <a:off x="432000" y="432000"/>
            <a:ext cx="11329200" cy="432000"/>
          </a:xfrm>
        </p:spPr>
        <p:txBody>
          <a:bodyPr anchor="ctr">
            <a:normAutofit/>
          </a:bodyPr>
          <a:lstStyle/>
          <a:p>
            <a:r>
              <a:rPr lang="en-US" sz="3000"/>
              <a:t>Who needs a mammogram and when?</a:t>
            </a:r>
          </a:p>
        </p:txBody>
      </p:sp>
      <p:sp>
        <p:nvSpPr>
          <p:cNvPr id="39" name="Slide Number Placeholder 4">
            <a:extLst>
              <a:ext uri="{FF2B5EF4-FFF2-40B4-BE49-F238E27FC236}">
                <a16:creationId xmlns:a16="http://schemas.microsoft.com/office/drawing/2014/main" id="{BEE1E066-3A9F-4ED2-4806-379EE66538F5}"/>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4</a:t>
            </a:fld>
            <a:endParaRPr lang="en-US" noProof="0" dirty="0"/>
          </a:p>
        </p:txBody>
      </p:sp>
      <p:sp>
        <p:nvSpPr>
          <p:cNvPr id="18" name="Slide Number Placeholder 17" hidden="1">
            <a:extLst>
              <a:ext uri="{FF2B5EF4-FFF2-40B4-BE49-F238E27FC236}">
                <a16:creationId xmlns:a16="http://schemas.microsoft.com/office/drawing/2014/main" id="{C8DD8D54-4EB0-FA4D-44AC-135E4E948FDF}"/>
              </a:ext>
            </a:extLst>
          </p:cNvPr>
          <p:cNvSpPr>
            <a:spLocks noGrp="1"/>
          </p:cNvSpPr>
          <p:nvPr>
            <p:ph type="sldNum" sz="quarter" idx="4294967295"/>
          </p:nvPr>
        </p:nvSpPr>
        <p:spPr>
          <a:xfrm>
            <a:off x="11728948" y="6385422"/>
            <a:ext cx="288000" cy="288000"/>
          </a:xfrm>
        </p:spPr>
        <p:txBody>
          <a:bodyPr/>
          <a:lstStyle/>
          <a:p>
            <a:pPr>
              <a:spcAft>
                <a:spcPts val="600"/>
              </a:spcAft>
            </a:pPr>
            <a:fld id="{B67B645E-C5E5-4727-B977-D372A0AA71D9}" type="slidenum">
              <a:rPr lang="en-US" noProof="0" smtClean="0"/>
              <a:pPr>
                <a:spcAft>
                  <a:spcPts val="600"/>
                </a:spcAft>
              </a:pPr>
              <a:t>4</a:t>
            </a:fld>
            <a:endParaRPr lang="en-US" noProof="0"/>
          </a:p>
        </p:txBody>
      </p:sp>
      <p:graphicFrame>
        <p:nvGraphicFramePr>
          <p:cNvPr id="41" name="Content Placeholder 30">
            <a:extLst>
              <a:ext uri="{FF2B5EF4-FFF2-40B4-BE49-F238E27FC236}">
                <a16:creationId xmlns:a16="http://schemas.microsoft.com/office/drawing/2014/main" id="{D818D27C-195A-2B5A-3423-7F1AD4B6F42B}"/>
              </a:ext>
            </a:extLst>
          </p:cNvPr>
          <p:cNvGraphicFramePr>
            <a:graphicFrameLocks noGrp="1"/>
          </p:cNvGraphicFramePr>
          <p:nvPr>
            <p:ph idx="1"/>
            <p:extLst>
              <p:ext uri="{D42A27DB-BD31-4B8C-83A1-F6EECF244321}">
                <p14:modId xmlns:p14="http://schemas.microsoft.com/office/powerpoint/2010/main" val="3527723084"/>
              </p:ext>
            </p:extLst>
          </p:nvPr>
        </p:nvGraphicFramePr>
        <p:xfrm>
          <a:off x="432000" y="1152000"/>
          <a:ext cx="11329200" cy="503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23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C4D0D-2AF1-6F20-74A7-33192185A9EB}"/>
              </a:ext>
            </a:extLst>
          </p:cNvPr>
          <p:cNvSpPr>
            <a:spLocks noGrp="1"/>
          </p:cNvSpPr>
          <p:nvPr>
            <p:ph type="title"/>
          </p:nvPr>
        </p:nvSpPr>
        <p:spPr>
          <a:xfrm>
            <a:off x="432000" y="432000"/>
            <a:ext cx="11329200" cy="432000"/>
          </a:xfrm>
        </p:spPr>
        <p:txBody>
          <a:bodyPr anchor="ctr">
            <a:normAutofit/>
          </a:bodyPr>
          <a:lstStyle/>
          <a:p>
            <a:r>
              <a:rPr lang="en-US" sz="3000" dirty="0"/>
              <a:t>Why get a mammogram?</a:t>
            </a:r>
          </a:p>
        </p:txBody>
      </p:sp>
      <p:sp>
        <p:nvSpPr>
          <p:cNvPr id="4" name="Slide Number Placeholder 3">
            <a:extLst>
              <a:ext uri="{FF2B5EF4-FFF2-40B4-BE49-F238E27FC236}">
                <a16:creationId xmlns:a16="http://schemas.microsoft.com/office/drawing/2014/main" id="{F7C099D6-58D5-07E6-14E7-A8C14D48382E}"/>
              </a:ext>
            </a:extLst>
          </p:cNvPr>
          <p:cNvSpPr>
            <a:spLocks noGrp="1"/>
          </p:cNvSpPr>
          <p:nvPr>
            <p:ph type="sldNum" sz="quarter" idx="14"/>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5</a:t>
            </a:fld>
            <a:endParaRPr lang="en-US" noProof="0"/>
          </a:p>
        </p:txBody>
      </p:sp>
      <p:graphicFrame>
        <p:nvGraphicFramePr>
          <p:cNvPr id="6" name="Content Placeholder 1">
            <a:extLst>
              <a:ext uri="{FF2B5EF4-FFF2-40B4-BE49-F238E27FC236}">
                <a16:creationId xmlns:a16="http://schemas.microsoft.com/office/drawing/2014/main" id="{C3A1F799-5DF1-83A8-599C-11E9C167927B}"/>
              </a:ext>
            </a:extLst>
          </p:cNvPr>
          <p:cNvGraphicFramePr>
            <a:graphicFrameLocks noGrp="1"/>
          </p:cNvGraphicFramePr>
          <p:nvPr>
            <p:ph sz="half" idx="1"/>
            <p:extLst>
              <p:ext uri="{D42A27DB-BD31-4B8C-83A1-F6EECF244321}">
                <p14:modId xmlns:p14="http://schemas.microsoft.com/office/powerpoint/2010/main" val="4085340639"/>
              </p:ext>
            </p:extLst>
          </p:nvPr>
        </p:nvGraphicFramePr>
        <p:xfrm>
          <a:off x="431999" y="1151999"/>
          <a:ext cx="10923355" cy="514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59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p:txBody>
          <a:bodyPr/>
          <a:lstStyle/>
          <a:p>
            <a:r>
              <a:rPr lang="en-US" dirty="0"/>
              <a:t>What can mammograms find?</a:t>
            </a:r>
          </a:p>
        </p:txBody>
      </p:sp>
      <p:pic>
        <p:nvPicPr>
          <p:cNvPr id="41" name="Picture Placeholder 40" descr="Bubbles outline">
            <a:extLst>
              <a:ext uri="{FF2B5EF4-FFF2-40B4-BE49-F238E27FC236}">
                <a16:creationId xmlns:a16="http://schemas.microsoft.com/office/drawing/2014/main" id="{B811075A-E743-458A-83DD-C9C3924D79D2}"/>
              </a:ext>
            </a:extLst>
          </p:cNvPr>
          <p:cNvPicPr>
            <a:picLocks noGrp="1" noChangeAspect="1"/>
          </p:cNvPicPr>
          <p:nvPr>
            <p:ph type="pic" sz="quarter" idx="41"/>
          </p:nvPr>
        </p:nvPicPr>
        <p:blipFill>
          <a:blip r:embed="rId3">
            <a:extLst>
              <a:ext uri="{96DAC541-7B7A-43D3-8B79-37D633B846F1}">
                <asvg:svgBlip xmlns:asvg="http://schemas.microsoft.com/office/drawing/2016/SVG/main" r:embed="rId4"/>
              </a:ext>
            </a:extLst>
          </a:blip>
          <a:srcRect/>
          <a:stretch/>
        </p:blipFill>
        <p:spPr/>
      </p:pic>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p:txBody>
          <a:bodyPr/>
          <a:lstStyle/>
          <a:p>
            <a:r>
              <a:rPr lang="en-US" dirty="0"/>
              <a:t>Calcifications</a:t>
            </a:r>
          </a:p>
        </p:txBody>
      </p:sp>
      <p:pic>
        <p:nvPicPr>
          <p:cNvPr id="43" name="Picture Placeholder 42" descr="Sphere outline">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5">
            <a:extLst>
              <a:ext uri="{96DAC541-7B7A-43D3-8B79-37D633B846F1}">
                <asvg:svgBlip xmlns:asvg="http://schemas.microsoft.com/office/drawing/2016/SVG/main" r:embed="rId6"/>
              </a:ext>
            </a:extLst>
          </a:blip>
          <a:srcRect/>
          <a:stretch/>
        </p:blipFill>
        <p:spPr/>
      </p:pic>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p:txBody>
          <a:bodyPr/>
          <a:lstStyle/>
          <a:p>
            <a:r>
              <a:rPr lang="en-US" dirty="0"/>
              <a:t>Cysts</a:t>
            </a:r>
          </a:p>
        </p:txBody>
      </p:sp>
      <p:pic>
        <p:nvPicPr>
          <p:cNvPr id="45" name="Picture Placeholder 44" descr="Stacked Rocks outline">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7">
            <a:extLst>
              <a:ext uri="{96DAC541-7B7A-43D3-8B79-37D633B846F1}">
                <asvg:svgBlip xmlns:asvg="http://schemas.microsoft.com/office/drawing/2016/SVG/main" r:embed="rId8"/>
              </a:ext>
            </a:extLst>
          </a:blip>
          <a:srcRect/>
          <a:stretch/>
        </p:blipFill>
        <p:spPr/>
      </p:pic>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p:txBody>
          <a:bodyPr/>
          <a:lstStyle/>
          <a:p>
            <a:r>
              <a:rPr lang="en-US" dirty="0"/>
              <a:t>Masses</a:t>
            </a:r>
          </a:p>
        </p:txBody>
      </p:sp>
      <p:pic>
        <p:nvPicPr>
          <p:cNvPr id="47" name="Picture Placeholder 46" descr="Blueberry outline">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9">
            <a:extLst>
              <a:ext uri="{96DAC541-7B7A-43D3-8B79-37D633B846F1}">
                <asvg:svgBlip xmlns:asvg="http://schemas.microsoft.com/office/drawing/2016/SVG/main" r:embed="rId10"/>
              </a:ext>
            </a:extLst>
          </a:blip>
          <a:srcRect/>
          <a:stretch/>
        </p:blipFill>
        <p:spPr/>
      </p:pic>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p:txBody>
          <a:bodyPr/>
          <a:lstStyle/>
          <a:p>
            <a:r>
              <a:rPr lang="en-US" dirty="0"/>
              <a:t>Tumors</a:t>
            </a:r>
          </a:p>
        </p:txBody>
      </p:sp>
      <p:pic>
        <p:nvPicPr>
          <p:cNvPr id="49" name="Picture Placeholder 48" descr="Chemicals outline">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11">
            <a:extLst>
              <a:ext uri="{96DAC541-7B7A-43D3-8B79-37D633B846F1}">
                <asvg:svgBlip xmlns:asvg="http://schemas.microsoft.com/office/drawing/2016/SVG/main" r:embed="rId12"/>
              </a:ext>
            </a:extLst>
          </a:blip>
          <a:srcRect/>
          <a:stretch/>
        </p:blipFill>
        <p:spPr/>
      </p:pic>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a:xfrm>
            <a:off x="9518689" y="3950114"/>
            <a:ext cx="1620000" cy="521217"/>
          </a:xfrm>
        </p:spPr>
        <p:txBody>
          <a:bodyPr/>
          <a:lstStyle/>
          <a:p>
            <a:r>
              <a:rPr lang="en-US" dirty="0"/>
              <a:t>Other Abnormalities</a:t>
            </a:r>
          </a:p>
        </p:txBody>
      </p:sp>
      <p:sp>
        <p:nvSpPr>
          <p:cNvPr id="32" name="Slide Number Placeholder 31">
            <a:extLst>
              <a:ext uri="{FF2B5EF4-FFF2-40B4-BE49-F238E27FC236}">
                <a16:creationId xmlns:a16="http://schemas.microsoft.com/office/drawing/2014/main" id="{E612258B-809C-4937-88CC-45880B3C8264}"/>
              </a:ext>
            </a:extLst>
          </p:cNvPr>
          <p:cNvSpPr>
            <a:spLocks noGrp="1"/>
          </p:cNvSpPr>
          <p:nvPr>
            <p:ph type="sldNum" sz="quarter" idx="52"/>
          </p:nvPr>
        </p:nvSpPr>
        <p:spPr/>
        <p:txBody>
          <a:bodyPr/>
          <a:lstStyle/>
          <a:p>
            <a:fld id="{B67B645E-C5E5-4727-B977-D372A0AA71D9}" type="slidenum">
              <a:rPr lang="en-US" smtClean="0"/>
              <a:pPr/>
              <a:t>6</a:t>
            </a:fld>
            <a:endParaRPr lang="en-US" dirty="0"/>
          </a:p>
        </p:txBody>
      </p:sp>
    </p:spTree>
    <p:extLst>
      <p:ext uri="{BB962C8B-B14F-4D97-AF65-F5344CB8AC3E}">
        <p14:creationId xmlns:p14="http://schemas.microsoft.com/office/powerpoint/2010/main" val="2712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100597" y="867747"/>
            <a:ext cx="4622094" cy="3888902"/>
          </a:xfrm>
        </p:spPr>
        <p:txBody>
          <a:bodyPr/>
          <a:lstStyle/>
          <a:p>
            <a:r>
              <a:rPr lang="en-US" dirty="0"/>
              <a:t>What if they find something on my mammogram?</a:t>
            </a:r>
          </a:p>
        </p:txBody>
      </p:sp>
      <p:pic>
        <p:nvPicPr>
          <p:cNvPr id="27" name="Picture Placeholder 26" descr="Polaroid Pictures outline">
            <a:extLst>
              <a:ext uri="{FF2B5EF4-FFF2-40B4-BE49-F238E27FC236}">
                <a16:creationId xmlns:a16="http://schemas.microsoft.com/office/drawing/2014/main" id="{EF145220-68FE-4BC3-8DF6-074CABEAC097}"/>
              </a:ext>
            </a:extLst>
          </p:cNvPr>
          <p:cNvPicPr>
            <a:picLocks noGrp="1" noChangeAspect="1"/>
          </p:cNvPicPr>
          <p:nvPr>
            <p:ph type="pic" sz="quarter" idx="45"/>
          </p:nvPr>
        </p:nvPicPr>
        <p:blipFill>
          <a:blip r:embed="rId3">
            <a:extLst>
              <a:ext uri="{96DAC541-7B7A-43D3-8B79-37D633B846F1}">
                <asvg:svgBlip xmlns:asvg="http://schemas.microsoft.com/office/drawing/2016/SVG/main" r:embed="rId4"/>
              </a:ext>
            </a:extLst>
          </a:blip>
          <a:srcRect/>
          <a:stretch/>
        </p:blipFill>
        <p:spPr/>
      </p:pic>
      <p:sp>
        <p:nvSpPr>
          <p:cNvPr id="6" name="Text Placeholder 5">
            <a:extLst>
              <a:ext uri="{FF2B5EF4-FFF2-40B4-BE49-F238E27FC236}">
                <a16:creationId xmlns:a16="http://schemas.microsoft.com/office/drawing/2014/main" id="{1D5F34C1-576F-4BF7-8C9C-D507F213AE68}"/>
              </a:ext>
            </a:extLst>
          </p:cNvPr>
          <p:cNvSpPr>
            <a:spLocks noGrp="1"/>
          </p:cNvSpPr>
          <p:nvPr>
            <p:ph type="body" sz="quarter" idx="17"/>
          </p:nvPr>
        </p:nvSpPr>
        <p:spPr/>
        <p:txBody>
          <a:bodyPr/>
          <a:lstStyle/>
          <a:p>
            <a:r>
              <a:rPr lang="en-US" dirty="0"/>
              <a:t>Additional Tests</a:t>
            </a:r>
          </a:p>
        </p:txBody>
      </p:sp>
      <p:sp>
        <p:nvSpPr>
          <p:cNvPr id="7" name="Text Placeholder 6">
            <a:extLst>
              <a:ext uri="{FF2B5EF4-FFF2-40B4-BE49-F238E27FC236}">
                <a16:creationId xmlns:a16="http://schemas.microsoft.com/office/drawing/2014/main" id="{FBE93992-F65E-48D7-971D-FA51E969BEFE}"/>
              </a:ext>
            </a:extLst>
          </p:cNvPr>
          <p:cNvSpPr>
            <a:spLocks noGrp="1"/>
          </p:cNvSpPr>
          <p:nvPr>
            <p:ph type="body" sz="quarter" idx="18"/>
          </p:nvPr>
        </p:nvSpPr>
        <p:spPr>
          <a:xfrm>
            <a:off x="431800" y="4756648"/>
            <a:ext cx="1620000" cy="1628773"/>
          </a:xfrm>
        </p:spPr>
        <p:txBody>
          <a:bodyPr/>
          <a:lstStyle/>
          <a:p>
            <a:r>
              <a:rPr lang="en-US" noProof="1"/>
              <a:t>More mammogram images might be needed, as well as an ultrasound or an MRI for a closer look at a specific area.</a:t>
            </a:r>
          </a:p>
          <a:p>
            <a:endParaRPr lang="en-US" dirty="0"/>
          </a:p>
        </p:txBody>
      </p:sp>
      <p:pic>
        <p:nvPicPr>
          <p:cNvPr id="29" name="Picture Placeholder 28" descr="Needle outline">
            <a:extLst>
              <a:ext uri="{FF2B5EF4-FFF2-40B4-BE49-F238E27FC236}">
                <a16:creationId xmlns:a16="http://schemas.microsoft.com/office/drawing/2014/main" id="{344FCB42-636B-4918-8866-D50ACA206D8C}"/>
              </a:ext>
            </a:extLst>
          </p:cNvPr>
          <p:cNvPicPr>
            <a:picLocks noGrp="1" noChangeAspect="1"/>
          </p:cNvPicPr>
          <p:nvPr>
            <p:ph type="pic" sz="quarter" idx="47"/>
          </p:nvPr>
        </p:nvPicPr>
        <p:blipFill>
          <a:blip r:embed="rId5">
            <a:extLst>
              <a:ext uri="{96DAC541-7B7A-43D3-8B79-37D633B846F1}">
                <asvg:svgBlip xmlns:asvg="http://schemas.microsoft.com/office/drawing/2016/SVG/main" r:embed="rId6"/>
              </a:ext>
            </a:extLst>
          </a:blip>
          <a:srcRect/>
          <a:stretch/>
        </p:blipFill>
        <p:spPr/>
      </p:pic>
      <p:sp>
        <p:nvSpPr>
          <p:cNvPr id="8" name="Text Placeholder 7">
            <a:extLst>
              <a:ext uri="{FF2B5EF4-FFF2-40B4-BE49-F238E27FC236}">
                <a16:creationId xmlns:a16="http://schemas.microsoft.com/office/drawing/2014/main" id="{8CB0B4A0-79F2-4CB5-BBB6-FEEBD8465250}"/>
              </a:ext>
            </a:extLst>
          </p:cNvPr>
          <p:cNvSpPr>
            <a:spLocks noGrp="1"/>
          </p:cNvSpPr>
          <p:nvPr>
            <p:ph type="body" sz="quarter" idx="33"/>
          </p:nvPr>
        </p:nvSpPr>
        <p:spPr/>
        <p:txBody>
          <a:bodyPr/>
          <a:lstStyle/>
          <a:p>
            <a:r>
              <a:rPr lang="en-US" dirty="0"/>
              <a:t>Possible Biopsy</a:t>
            </a:r>
          </a:p>
        </p:txBody>
      </p:sp>
      <p:sp>
        <p:nvSpPr>
          <p:cNvPr id="9" name="Text Placeholder 8">
            <a:extLst>
              <a:ext uri="{FF2B5EF4-FFF2-40B4-BE49-F238E27FC236}">
                <a16:creationId xmlns:a16="http://schemas.microsoft.com/office/drawing/2014/main" id="{66810F29-B4A6-4A97-903D-F931D52ACA7F}"/>
              </a:ext>
            </a:extLst>
          </p:cNvPr>
          <p:cNvSpPr>
            <a:spLocks noGrp="1"/>
          </p:cNvSpPr>
          <p:nvPr>
            <p:ph type="body" sz="quarter" idx="34"/>
          </p:nvPr>
        </p:nvSpPr>
        <p:spPr>
          <a:xfrm>
            <a:off x="2562659" y="4756648"/>
            <a:ext cx="1620000" cy="1845487"/>
          </a:xfrm>
        </p:spPr>
        <p:txBody>
          <a:bodyPr/>
          <a:lstStyle/>
          <a:p>
            <a:r>
              <a:rPr lang="en-US" noProof="1"/>
              <a:t>Small pieces of breast tissue will be removed and evaluated under a microscope to determine whether they contain cancerous or noncancerous cells.</a:t>
            </a:r>
          </a:p>
          <a:p>
            <a:endParaRPr lang="en-US" dirty="0"/>
          </a:p>
        </p:txBody>
      </p:sp>
      <p:pic>
        <p:nvPicPr>
          <p:cNvPr id="31" name="Picture Placeholder 30" descr="Doctor female outline">
            <a:extLst>
              <a:ext uri="{FF2B5EF4-FFF2-40B4-BE49-F238E27FC236}">
                <a16:creationId xmlns:a16="http://schemas.microsoft.com/office/drawing/2014/main" id="{A1AA205C-54CC-4A28-9B43-520D5A97DD74}"/>
              </a:ext>
            </a:extLst>
          </p:cNvPr>
          <p:cNvPicPr>
            <a:picLocks noGrp="1" noChangeAspect="1"/>
          </p:cNvPicPr>
          <p:nvPr>
            <p:ph type="pic" sz="quarter" idx="48"/>
          </p:nvPr>
        </p:nvPicPr>
        <p:blipFill>
          <a:blip r:embed="rId7">
            <a:extLst>
              <a:ext uri="{96DAC541-7B7A-43D3-8B79-37D633B846F1}">
                <asvg:svgBlip xmlns:asvg="http://schemas.microsoft.com/office/drawing/2016/SVG/main" r:embed="rId8"/>
              </a:ext>
            </a:extLst>
          </a:blip>
          <a:srcRect/>
          <a:stretch/>
        </p:blipFill>
        <p:spPr/>
      </p:pic>
      <p:sp>
        <p:nvSpPr>
          <p:cNvPr id="10" name="Text Placeholder 9">
            <a:extLst>
              <a:ext uri="{FF2B5EF4-FFF2-40B4-BE49-F238E27FC236}">
                <a16:creationId xmlns:a16="http://schemas.microsoft.com/office/drawing/2014/main" id="{68053976-DF5A-4CE2-94FB-5F70C9064260}"/>
              </a:ext>
            </a:extLst>
          </p:cNvPr>
          <p:cNvSpPr>
            <a:spLocks noGrp="1"/>
          </p:cNvSpPr>
          <p:nvPr>
            <p:ph type="body" sz="quarter" idx="35"/>
          </p:nvPr>
        </p:nvSpPr>
        <p:spPr/>
        <p:txBody>
          <a:bodyPr/>
          <a:lstStyle/>
          <a:p>
            <a:r>
              <a:rPr lang="en-US" dirty="0"/>
              <a:t>Results</a:t>
            </a:r>
          </a:p>
        </p:txBody>
      </p:sp>
      <p:sp>
        <p:nvSpPr>
          <p:cNvPr id="11" name="Text Placeholder 10">
            <a:extLst>
              <a:ext uri="{FF2B5EF4-FFF2-40B4-BE49-F238E27FC236}">
                <a16:creationId xmlns:a16="http://schemas.microsoft.com/office/drawing/2014/main" id="{89256EF6-3CDE-4ADE-8753-BF5040E3C65B}"/>
              </a:ext>
            </a:extLst>
          </p:cNvPr>
          <p:cNvSpPr>
            <a:spLocks noGrp="1"/>
          </p:cNvSpPr>
          <p:nvPr>
            <p:ph type="body" sz="quarter" idx="36"/>
          </p:nvPr>
        </p:nvSpPr>
        <p:spPr>
          <a:xfrm>
            <a:off x="4693518" y="4756648"/>
            <a:ext cx="1620000" cy="1845487"/>
          </a:xfrm>
        </p:spPr>
        <p:txBody>
          <a:bodyPr/>
          <a:lstStyle/>
          <a:p>
            <a:r>
              <a:rPr lang="en-US" dirty="0"/>
              <a:t>Depending on the biopsy results, you may be referred to a specialist. Abnormal results will require a follow up with a healthcare provider.</a:t>
            </a:r>
            <a:endParaRPr lang="en-US" noProof="1"/>
          </a:p>
          <a:p>
            <a:endParaRPr lang="en-US" dirty="0"/>
          </a:p>
        </p:txBody>
      </p:sp>
      <p:sp>
        <p:nvSpPr>
          <p:cNvPr id="88" name="Slide Number Placeholder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a:lstStyle/>
          <a:p>
            <a:pPr algn="ctr"/>
            <a:fld id="{B67B645E-C5E5-4727-B977-D372A0AA71D9}" type="slidenum">
              <a:rPr lang="en-US" smtClean="0"/>
              <a:pPr algn="ctr"/>
              <a:t>7</a:t>
            </a:fld>
            <a:endParaRPr lang="en-US" dirty="0"/>
          </a:p>
        </p:txBody>
      </p:sp>
    </p:spTree>
    <p:extLst>
      <p:ext uri="{BB962C8B-B14F-4D97-AF65-F5344CB8AC3E}">
        <p14:creationId xmlns:p14="http://schemas.microsoft.com/office/powerpoint/2010/main" val="337845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1413578"/>
          </a:xfrm>
        </p:spPr>
        <p:txBody>
          <a:bodyPr/>
          <a:lstStyle/>
          <a:p>
            <a:r>
              <a:rPr lang="en-US" dirty="0"/>
              <a:t>Types of Mammograms</a:t>
            </a:r>
            <a:br>
              <a:rPr lang="en-US" dirty="0"/>
            </a:br>
            <a:r>
              <a:rPr lang="en-US" sz="2800" b="0" dirty="0"/>
              <a:t>(Both performed the same way and take the same amount of time.)</a:t>
            </a:r>
            <a:endParaRPr lang="en-US" b="0" dirty="0"/>
          </a:p>
        </p:txBody>
      </p:sp>
      <p:sp>
        <p:nvSpPr>
          <p:cNvPr id="2" name="Text Placeholder 1">
            <a:extLst>
              <a:ext uri="{FF2B5EF4-FFF2-40B4-BE49-F238E27FC236}">
                <a16:creationId xmlns:a16="http://schemas.microsoft.com/office/drawing/2014/main" id="{1E6F3DC0-5F30-4986-B8AE-2B5D7CE3DC75}"/>
              </a:ext>
            </a:extLst>
          </p:cNvPr>
          <p:cNvSpPr>
            <a:spLocks noGrp="1"/>
          </p:cNvSpPr>
          <p:nvPr>
            <p:ph type="body" idx="1"/>
          </p:nvPr>
        </p:nvSpPr>
        <p:spPr>
          <a:xfrm>
            <a:off x="432000" y="2333100"/>
            <a:ext cx="4860000" cy="360000"/>
          </a:xfrm>
        </p:spPr>
        <p:txBody>
          <a:bodyPr/>
          <a:lstStyle/>
          <a:p>
            <a:r>
              <a:rPr lang="en-US" dirty="0"/>
              <a:t>2D </a:t>
            </a:r>
          </a:p>
        </p:txBody>
      </p:sp>
      <p:sp>
        <p:nvSpPr>
          <p:cNvPr id="3" name="Content Placeholder 2">
            <a:extLst>
              <a:ext uri="{FF2B5EF4-FFF2-40B4-BE49-F238E27FC236}">
                <a16:creationId xmlns:a16="http://schemas.microsoft.com/office/drawing/2014/main" id="{4BD964BC-35A3-4E70-94B0-3FF95E1314FA}"/>
              </a:ext>
            </a:extLst>
          </p:cNvPr>
          <p:cNvSpPr>
            <a:spLocks noGrp="1"/>
          </p:cNvSpPr>
          <p:nvPr>
            <p:ph sz="half" idx="2"/>
          </p:nvPr>
        </p:nvSpPr>
        <p:spPr>
          <a:xfrm>
            <a:off x="432000" y="2765100"/>
            <a:ext cx="4860000" cy="2905858"/>
          </a:xfrm>
        </p:spPr>
        <p:txBody>
          <a:bodyPr/>
          <a:lstStyle/>
          <a:p>
            <a:r>
              <a:rPr lang="en-US" dirty="0"/>
              <a:t>Creates only a 2D image of the breast using two x-ray images.</a:t>
            </a:r>
            <a:endParaRPr lang="en-US" noProof="1"/>
          </a:p>
        </p:txBody>
      </p:sp>
      <p:sp>
        <p:nvSpPr>
          <p:cNvPr id="6" name="Text Placeholder 5">
            <a:extLst>
              <a:ext uri="{FF2B5EF4-FFF2-40B4-BE49-F238E27FC236}">
                <a16:creationId xmlns:a16="http://schemas.microsoft.com/office/drawing/2014/main" id="{3306B281-9CD0-4712-BC2A-46D16F97EB17}"/>
              </a:ext>
            </a:extLst>
          </p:cNvPr>
          <p:cNvSpPr>
            <a:spLocks noGrp="1"/>
          </p:cNvSpPr>
          <p:nvPr>
            <p:ph type="body" sz="quarter" idx="13"/>
          </p:nvPr>
        </p:nvSpPr>
        <p:spPr>
          <a:xfrm>
            <a:off x="5715235" y="2333625"/>
            <a:ext cx="4860000" cy="358775"/>
          </a:xfrm>
        </p:spPr>
        <p:txBody>
          <a:bodyPr/>
          <a:lstStyle/>
          <a:p>
            <a:r>
              <a:rPr lang="en-US" dirty="0"/>
              <a:t>3D</a:t>
            </a:r>
          </a:p>
        </p:txBody>
      </p:sp>
      <p:sp>
        <p:nvSpPr>
          <p:cNvPr id="5" name="Text Placeholder 4">
            <a:extLst>
              <a:ext uri="{FF2B5EF4-FFF2-40B4-BE49-F238E27FC236}">
                <a16:creationId xmlns:a16="http://schemas.microsoft.com/office/drawing/2014/main" id="{34A5DB88-69E3-46D5-A161-0AAEFD20F5FF}"/>
              </a:ext>
            </a:extLst>
          </p:cNvPr>
          <p:cNvSpPr>
            <a:spLocks noGrp="1"/>
          </p:cNvSpPr>
          <p:nvPr>
            <p:ph type="body" sz="quarter" idx="12"/>
          </p:nvPr>
        </p:nvSpPr>
        <p:spPr>
          <a:xfrm>
            <a:off x="5715235" y="2765425"/>
            <a:ext cx="4860000" cy="2762920"/>
          </a:xfrm>
        </p:spPr>
        <p:txBody>
          <a:bodyPr/>
          <a:lstStyle/>
          <a:p>
            <a:r>
              <a:rPr lang="en-US" dirty="0"/>
              <a:t>Creates a 3D image of the breast using multiple x-ray images from different angles circling the breast.</a:t>
            </a:r>
          </a:p>
          <a:p>
            <a:r>
              <a:rPr lang="en-US" noProof="1"/>
              <a:t>Considered the standard of care for breast cancer screening.</a:t>
            </a:r>
          </a:p>
          <a:p>
            <a:r>
              <a:rPr lang="en-US" noProof="1"/>
              <a:t>Not all facilities use 3D machines.</a:t>
            </a:r>
          </a:p>
          <a:p>
            <a:r>
              <a:rPr lang="en-US" noProof="1"/>
              <a:t>Fewer than half of all accredited machines are actually 3D-capable, per the FDA’s statistics as of March 11, 2023.</a:t>
            </a:r>
          </a:p>
          <a:p>
            <a:endParaRPr lang="en-US" noProof="1"/>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8</a:t>
            </a:fld>
            <a:endParaRPr lang="en-US" dirty="0"/>
          </a:p>
        </p:txBody>
      </p:sp>
    </p:spTree>
    <p:extLst>
      <p:ext uri="{BB962C8B-B14F-4D97-AF65-F5344CB8AC3E}">
        <p14:creationId xmlns:p14="http://schemas.microsoft.com/office/powerpoint/2010/main" val="363586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3D white orbs on grey background">
            <a:extLst>
              <a:ext uri="{FF2B5EF4-FFF2-40B4-BE49-F238E27FC236}">
                <a16:creationId xmlns:a16="http://schemas.microsoft.com/office/drawing/2014/main" id="{C675E008-A5DF-4639-84DF-6071C1580BB4}"/>
              </a:ext>
            </a:extLst>
          </p:cNvPr>
          <p:cNvPicPr>
            <a:picLocks noGrp="1" noChangeAspect="1"/>
          </p:cNvPicPr>
          <p:nvPr>
            <p:ph idx="1"/>
          </p:nvPr>
        </p:nvPicPr>
        <p:blipFill rotWithShape="1">
          <a:blip r:embed="rId3"/>
          <a:srcRect r="11263" b="1"/>
          <a:stretch/>
        </p:blipFill>
        <p:spPr>
          <a:xfrm>
            <a:off x="5181292" y="359999"/>
            <a:ext cx="6579707" cy="5764939"/>
          </a:xfrm>
          <a:noFill/>
        </p:spPr>
      </p:pic>
      <p:sp>
        <p:nvSpPr>
          <p:cNvPr id="5" name="Content Placeholder 4">
            <a:extLst>
              <a:ext uri="{FF2B5EF4-FFF2-40B4-BE49-F238E27FC236}">
                <a16:creationId xmlns:a16="http://schemas.microsoft.com/office/drawing/2014/main" id="{5F606456-BEB8-424C-8C7C-E9B311D7C337}"/>
              </a:ext>
            </a:extLst>
          </p:cNvPr>
          <p:cNvSpPr>
            <a:spLocks noGrp="1"/>
          </p:cNvSpPr>
          <p:nvPr>
            <p:ph type="body" sz="half" idx="2"/>
          </p:nvPr>
        </p:nvSpPr>
        <p:spPr>
          <a:xfrm>
            <a:off x="360000" y="3960000"/>
            <a:ext cx="4186800" cy="2164938"/>
          </a:xfrm>
        </p:spPr>
        <p:txBody>
          <a:bodyPr>
            <a:normAutofit/>
          </a:bodyPr>
          <a:lstStyle/>
          <a:p>
            <a:pPr marL="285750" indent="-285750">
              <a:buFont typeface="Wingdings" panose="05000000000000000000" pitchFamily="2" charset="2"/>
              <a:buChar char="v"/>
            </a:pPr>
            <a:r>
              <a:rPr lang="en-US" noProof="1"/>
              <a:t>Find more breast cancers</a:t>
            </a:r>
          </a:p>
          <a:p>
            <a:pPr marL="285750" indent="-285750">
              <a:buFont typeface="Wingdings" panose="05000000000000000000" pitchFamily="2" charset="2"/>
              <a:buChar char="v"/>
            </a:pPr>
            <a:r>
              <a:rPr lang="en-US" noProof="1"/>
              <a:t>Fewer false positive rates</a:t>
            </a:r>
          </a:p>
          <a:p>
            <a:pPr marL="285750" indent="-285750">
              <a:buFont typeface="Wingdings" panose="05000000000000000000" pitchFamily="2" charset="2"/>
              <a:buChar char="v"/>
            </a:pPr>
            <a:r>
              <a:rPr lang="en-US" noProof="1"/>
              <a:t>Can detect cancer better in dense breast tissue</a:t>
            </a:r>
          </a:p>
          <a:p>
            <a:pPr marL="285750" indent="-285750">
              <a:buFont typeface="Wingdings" panose="05000000000000000000" pitchFamily="2" charset="2"/>
              <a:buChar char="v"/>
            </a:pPr>
            <a:r>
              <a:rPr lang="en-US" noProof="1"/>
              <a:t>Detect advanced breast cancers</a:t>
            </a:r>
          </a:p>
        </p:txBody>
      </p:sp>
      <p:sp>
        <p:nvSpPr>
          <p:cNvPr id="3" name="Title 2">
            <a:extLst>
              <a:ext uri="{FF2B5EF4-FFF2-40B4-BE49-F238E27FC236}">
                <a16:creationId xmlns:a16="http://schemas.microsoft.com/office/drawing/2014/main" id="{362AC071-0624-430C-AEB0-AD3EBFC1CD1D}"/>
              </a:ext>
            </a:extLst>
          </p:cNvPr>
          <p:cNvSpPr>
            <a:spLocks noGrp="1"/>
          </p:cNvSpPr>
          <p:nvPr>
            <p:ph type="title"/>
          </p:nvPr>
        </p:nvSpPr>
        <p:spPr>
          <a:xfrm>
            <a:off x="360000" y="359999"/>
            <a:ext cx="4186800" cy="3400227"/>
          </a:xfrm>
        </p:spPr>
        <p:txBody>
          <a:bodyPr anchor="b">
            <a:normAutofit/>
          </a:bodyPr>
          <a:lstStyle/>
          <a:p>
            <a:r>
              <a:rPr lang="en-US" dirty="0"/>
              <a:t>Additional Benefits of 3D Mammography</a:t>
            </a:r>
            <a:endParaRPr lang="en-US"/>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smtClean="0"/>
              <a:pPr>
                <a:spcAft>
                  <a:spcPts val="600"/>
                </a:spcAft>
              </a:pPr>
              <a:t>9</a:t>
            </a:fld>
            <a:endParaRPr lang="en-US"/>
          </a:p>
        </p:txBody>
      </p:sp>
    </p:spTree>
    <p:extLst>
      <p:ext uri="{BB962C8B-B14F-4D97-AF65-F5344CB8AC3E}">
        <p14:creationId xmlns:p14="http://schemas.microsoft.com/office/powerpoint/2010/main" val="1344647200"/>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3.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5972</TotalTime>
  <Words>1147</Words>
  <Application>Microsoft Office PowerPoint</Application>
  <PresentationFormat>Widescreen</PresentationFormat>
  <Paragraphs>133</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Pro</vt:lpstr>
      <vt:lpstr>Calibri</vt:lpstr>
      <vt:lpstr>Corbel</vt:lpstr>
      <vt:lpstr>Wingdings</vt:lpstr>
      <vt:lpstr>Office Theme</vt:lpstr>
      <vt:lpstr>Breast cancer screenings</vt:lpstr>
      <vt:lpstr>Types of Screenings</vt:lpstr>
      <vt:lpstr>PowerPoint Presentation</vt:lpstr>
      <vt:lpstr>Who needs a mammogram and when?</vt:lpstr>
      <vt:lpstr>Why get a mammogram?</vt:lpstr>
      <vt:lpstr>What can mammograms find?</vt:lpstr>
      <vt:lpstr>What if they find something on my mammogram?</vt:lpstr>
      <vt:lpstr>Types of Mammograms (Both performed the same way and take the same amount of time.)</vt:lpstr>
      <vt:lpstr>Additional Benefits of 3D Mammography</vt:lpstr>
      <vt:lpstr>What if you’re dense?</vt:lpstr>
      <vt:lpstr>PowerPoint Presentation</vt:lpstr>
      <vt:lpstr>What should you be doing in addition to screening mammograms?</vt:lpstr>
      <vt:lpstr>How to perform a breast Self-exam (part 1)</vt:lpstr>
      <vt:lpstr>How to perform a breast Self-exam (Part 2)</vt:lpstr>
      <vt:lpstr>How to perform a breast Self-exam (Part 3)</vt:lpstr>
      <vt:lpstr>What should you look for?</vt:lpstr>
      <vt:lpstr>Reminders</vt:lpstr>
      <vt:lpstr>PowerPoint Presentation</vt:lpstr>
      <vt:lpstr>www.kwipped.com  www.nationalbreastcancer.org  www.mayoclinic.org  www.americancancersociety.org www.clevelandclinic.org www.cdc.org  www.knowyourlemons.org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Mammograms</dc:title>
  <dc:creator>WBNurse</dc:creator>
  <cp:lastModifiedBy>WBNurse</cp:lastModifiedBy>
  <cp:revision>1</cp:revision>
  <dcterms:created xsi:type="dcterms:W3CDTF">2024-01-22T10:16:28Z</dcterms:created>
  <dcterms:modified xsi:type="dcterms:W3CDTF">2024-01-30T12:58:54Z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