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26"/>
  </p:notesMasterIdLst>
  <p:sldIdLst>
    <p:sldId id="256" r:id="rId5"/>
    <p:sldId id="310" r:id="rId6"/>
    <p:sldId id="307" r:id="rId7"/>
    <p:sldId id="322" r:id="rId8"/>
    <p:sldId id="308" r:id="rId9"/>
    <p:sldId id="309" r:id="rId10"/>
    <p:sldId id="311" r:id="rId11"/>
    <p:sldId id="317" r:id="rId12"/>
    <p:sldId id="316" r:id="rId13"/>
    <p:sldId id="315" r:id="rId14"/>
    <p:sldId id="314" r:id="rId15"/>
    <p:sldId id="318" r:id="rId16"/>
    <p:sldId id="319" r:id="rId17"/>
    <p:sldId id="258" r:id="rId18"/>
    <p:sldId id="302" r:id="rId19"/>
    <p:sldId id="303" r:id="rId20"/>
    <p:sldId id="304" r:id="rId21"/>
    <p:sldId id="305" r:id="rId22"/>
    <p:sldId id="306" r:id="rId23"/>
    <p:sldId id="321" r:id="rId24"/>
    <p:sldId id="32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98D"/>
    <a:srgbClr val="646C92"/>
    <a:srgbClr val="5A6B76"/>
    <a:srgbClr val="5A6E6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D0A92D-E770-415A-846B-FA0827147E53}" v="166" dt="2023-02-27T15:10:15.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934"/>
  </p:normalViewPr>
  <p:slideViewPr>
    <p:cSldViewPr snapToGrid="0">
      <p:cViewPr varScale="1">
        <p:scale>
          <a:sx n="114" d="100"/>
          <a:sy n="114" d="100"/>
        </p:scale>
        <p:origin x="414" y="102"/>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BNurse" userId="de47952b-4425-4b8d-9da9-0b03a2a9d0dd" providerId="ADAL" clId="{10D0A92D-E770-415A-846B-FA0827147E53}"/>
    <pc:docChg chg="undo custSel addSld delSld modSld sldOrd">
      <pc:chgData name="WBNurse" userId="de47952b-4425-4b8d-9da9-0b03a2a9d0dd" providerId="ADAL" clId="{10D0A92D-E770-415A-846B-FA0827147E53}" dt="2023-02-27T15:10:15.342" v="516" actId="20577"/>
      <pc:docMkLst>
        <pc:docMk/>
      </pc:docMkLst>
      <pc:sldChg chg="addSp modSp mod">
        <pc:chgData name="WBNurse" userId="de47952b-4425-4b8d-9da9-0b03a2a9d0dd" providerId="ADAL" clId="{10D0A92D-E770-415A-846B-FA0827147E53}" dt="2023-02-27T15:01:14.501" v="367" actId="26606"/>
        <pc:sldMkLst>
          <pc:docMk/>
          <pc:sldMk cId="2259308896" sldId="256"/>
        </pc:sldMkLst>
        <pc:spChg chg="mod">
          <ac:chgData name="WBNurse" userId="de47952b-4425-4b8d-9da9-0b03a2a9d0dd" providerId="ADAL" clId="{10D0A92D-E770-415A-846B-FA0827147E53}" dt="2023-02-27T15:01:14.501" v="367" actId="26606"/>
          <ac:spMkLst>
            <pc:docMk/>
            <pc:sldMk cId="2259308896" sldId="256"/>
            <ac:spMk id="2" creationId="{51DF3D98-3C30-4CFC-8643-C81E829C8C25}"/>
          </ac:spMkLst>
        </pc:spChg>
        <pc:spChg chg="mod">
          <ac:chgData name="WBNurse" userId="de47952b-4425-4b8d-9da9-0b03a2a9d0dd" providerId="ADAL" clId="{10D0A92D-E770-415A-846B-FA0827147E53}" dt="2023-02-27T15:01:14.501" v="367" actId="26606"/>
          <ac:spMkLst>
            <pc:docMk/>
            <pc:sldMk cId="2259308896" sldId="256"/>
            <ac:spMk id="3" creationId="{A068D447-28D3-4F5F-B2DC-FD67E9015868}"/>
          </ac:spMkLst>
        </pc:spChg>
        <pc:spChg chg="add">
          <ac:chgData name="WBNurse" userId="de47952b-4425-4b8d-9da9-0b03a2a9d0dd" providerId="ADAL" clId="{10D0A92D-E770-415A-846B-FA0827147E53}" dt="2023-02-27T15:01:14.501" v="367" actId="26606"/>
          <ac:spMkLst>
            <pc:docMk/>
            <pc:sldMk cId="2259308896" sldId="256"/>
            <ac:spMk id="16" creationId="{C9757E9E-CCD5-49A5-A016-FC18317317A2}"/>
          </ac:spMkLst>
        </pc:spChg>
        <pc:grpChg chg="add">
          <ac:chgData name="WBNurse" userId="de47952b-4425-4b8d-9da9-0b03a2a9d0dd" providerId="ADAL" clId="{10D0A92D-E770-415A-846B-FA0827147E53}" dt="2023-02-27T15:01:14.501" v="367" actId="26606"/>
          <ac:grpSpMkLst>
            <pc:docMk/>
            <pc:sldMk cId="2259308896" sldId="256"/>
            <ac:grpSpMk id="10" creationId="{9494E066-0146-46E9-BAF1-C33240ABA294}"/>
          </ac:grpSpMkLst>
        </pc:grpChg>
        <pc:grpChg chg="add">
          <ac:chgData name="WBNurse" userId="de47952b-4425-4b8d-9da9-0b03a2a9d0dd" providerId="ADAL" clId="{10D0A92D-E770-415A-846B-FA0827147E53}" dt="2023-02-27T15:01:14.501" v="367" actId="26606"/>
          <ac:grpSpMkLst>
            <pc:docMk/>
            <pc:sldMk cId="2259308896" sldId="256"/>
            <ac:grpSpMk id="18" creationId="{1781FF6F-5DEF-409F-A063-79558272397E}"/>
          </ac:grpSpMkLst>
        </pc:grpChg>
        <pc:grpChg chg="add">
          <ac:chgData name="WBNurse" userId="de47952b-4425-4b8d-9da9-0b03a2a9d0dd" providerId="ADAL" clId="{10D0A92D-E770-415A-846B-FA0827147E53}" dt="2023-02-27T15:01:14.501" v="367" actId="26606"/>
          <ac:grpSpMkLst>
            <pc:docMk/>
            <pc:sldMk cId="2259308896" sldId="256"/>
            <ac:grpSpMk id="82" creationId="{801DF50F-B47F-405F-BDF3-73DAC01BB90A}"/>
          </ac:grpSpMkLst>
        </pc:grpChg>
        <pc:cxnChg chg="add">
          <ac:chgData name="WBNurse" userId="de47952b-4425-4b8d-9da9-0b03a2a9d0dd" providerId="ADAL" clId="{10D0A92D-E770-415A-846B-FA0827147E53}" dt="2023-02-27T15:01:14.501" v="367" actId="26606"/>
          <ac:cxnSpMkLst>
            <pc:docMk/>
            <pc:sldMk cId="2259308896" sldId="256"/>
            <ac:cxnSpMk id="8" creationId="{AE0C0B2A-3FD1-4235-A16E-0ED1E028A93E}"/>
          </ac:cxnSpMkLst>
        </pc:cxnChg>
        <pc:cxnChg chg="add">
          <ac:chgData name="WBNurse" userId="de47952b-4425-4b8d-9da9-0b03a2a9d0dd" providerId="ADAL" clId="{10D0A92D-E770-415A-846B-FA0827147E53}" dt="2023-02-27T15:01:14.501" v="367" actId="26606"/>
          <ac:cxnSpMkLst>
            <pc:docMk/>
            <pc:sldMk cId="2259308896" sldId="256"/>
            <ac:cxnSpMk id="80" creationId="{D56ACE5F-BE95-4218-ADF7-6F1DEF6A9465}"/>
          </ac:cxnSpMkLst>
        </pc:cxnChg>
      </pc:sldChg>
      <pc:sldChg chg="addSp delSp modSp del mod ord setBg">
        <pc:chgData name="WBNurse" userId="de47952b-4425-4b8d-9da9-0b03a2a9d0dd" providerId="ADAL" clId="{10D0A92D-E770-415A-846B-FA0827147E53}" dt="2023-02-27T14:34:06.653" v="232" actId="47"/>
        <pc:sldMkLst>
          <pc:docMk/>
          <pc:sldMk cId="1325608595" sldId="257"/>
        </pc:sldMkLst>
        <pc:spChg chg="mod ord">
          <ac:chgData name="WBNurse" userId="de47952b-4425-4b8d-9da9-0b03a2a9d0dd" providerId="ADAL" clId="{10D0A92D-E770-415A-846B-FA0827147E53}" dt="2023-02-27T14:32:23.450" v="216" actId="26606"/>
          <ac:spMkLst>
            <pc:docMk/>
            <pc:sldMk cId="1325608595" sldId="257"/>
            <ac:spMk id="24" creationId="{09567CC5-9835-41E1-8AE6-6875430887AD}"/>
          </ac:spMkLst>
        </pc:spChg>
        <pc:picChg chg="add del mod">
          <ac:chgData name="WBNurse" userId="de47952b-4425-4b8d-9da9-0b03a2a9d0dd" providerId="ADAL" clId="{10D0A92D-E770-415A-846B-FA0827147E53}" dt="2023-02-27T14:32:28.065" v="217" actId="478"/>
          <ac:picMkLst>
            <pc:docMk/>
            <pc:sldMk cId="1325608595" sldId="257"/>
            <ac:picMk id="9" creationId="{BE67E262-E68F-C411-C7E8-A402098234B5}"/>
          </ac:picMkLst>
        </pc:picChg>
        <pc:picChg chg="mod ord">
          <ac:chgData name="WBNurse" userId="de47952b-4425-4b8d-9da9-0b03a2a9d0dd" providerId="ADAL" clId="{10D0A92D-E770-415A-846B-FA0827147E53}" dt="2023-02-27T14:32:53.890" v="220" actId="1076"/>
          <ac:picMkLst>
            <pc:docMk/>
            <pc:sldMk cId="1325608595" sldId="257"/>
            <ac:picMk id="10" creationId="{BE113317-F75C-4F41-AA60-AB7B65AD93D7}"/>
          </ac:picMkLst>
        </pc:picChg>
        <pc:picChg chg="add del mod">
          <ac:chgData name="WBNurse" userId="de47952b-4425-4b8d-9da9-0b03a2a9d0dd" providerId="ADAL" clId="{10D0A92D-E770-415A-846B-FA0827147E53}" dt="2023-02-27T14:32:28.065" v="217" actId="478"/>
          <ac:picMkLst>
            <pc:docMk/>
            <pc:sldMk cId="1325608595" sldId="257"/>
            <ac:picMk id="12" creationId="{0D97A741-C333-449F-FFCC-23ED5BC50213}"/>
          </ac:picMkLst>
        </pc:picChg>
        <pc:picChg chg="add del mod">
          <ac:chgData name="WBNurse" userId="de47952b-4425-4b8d-9da9-0b03a2a9d0dd" providerId="ADAL" clId="{10D0A92D-E770-415A-846B-FA0827147E53}" dt="2023-02-27T14:32:28.065" v="217" actId="478"/>
          <ac:picMkLst>
            <pc:docMk/>
            <pc:sldMk cId="1325608595" sldId="257"/>
            <ac:picMk id="14" creationId="{70FD54C8-3AE9-D119-E385-018B58E62D53}"/>
          </ac:picMkLst>
        </pc:picChg>
        <pc:picChg chg="add mod">
          <ac:chgData name="WBNurse" userId="de47952b-4425-4b8d-9da9-0b03a2a9d0dd" providerId="ADAL" clId="{10D0A92D-E770-415A-846B-FA0827147E53}" dt="2023-02-27T14:32:49.533" v="219" actId="1076"/>
          <ac:picMkLst>
            <pc:docMk/>
            <pc:sldMk cId="1325608595" sldId="257"/>
            <ac:picMk id="16" creationId="{AF795D7B-5445-6A8A-7DE7-D89EBC23604B}"/>
          </ac:picMkLst>
        </pc:picChg>
        <pc:cxnChg chg="add">
          <ac:chgData name="WBNurse" userId="de47952b-4425-4b8d-9da9-0b03a2a9d0dd" providerId="ADAL" clId="{10D0A92D-E770-415A-846B-FA0827147E53}" dt="2023-02-27T14:32:23.450" v="216" actId="26606"/>
          <ac:cxnSpMkLst>
            <pc:docMk/>
            <pc:sldMk cId="1325608595" sldId="257"/>
            <ac:cxnSpMk id="29" creationId="{50DA1EB8-87CF-4588-A1FD-4756F9A28F6B}"/>
          </ac:cxnSpMkLst>
        </pc:cxnChg>
        <pc:cxnChg chg="add">
          <ac:chgData name="WBNurse" userId="de47952b-4425-4b8d-9da9-0b03a2a9d0dd" providerId="ADAL" clId="{10D0A92D-E770-415A-846B-FA0827147E53}" dt="2023-02-27T14:32:23.450" v="216" actId="26606"/>
          <ac:cxnSpMkLst>
            <pc:docMk/>
            <pc:sldMk cId="1325608595" sldId="257"/>
            <ac:cxnSpMk id="31" creationId="{D7A4E378-EA57-47B9-B1EB-58B998F6CFFB}"/>
          </ac:cxnSpMkLst>
        </pc:cxnChg>
        <pc:cxnChg chg="add">
          <ac:chgData name="WBNurse" userId="de47952b-4425-4b8d-9da9-0b03a2a9d0dd" providerId="ADAL" clId="{10D0A92D-E770-415A-846B-FA0827147E53}" dt="2023-02-27T14:32:23.450" v="216" actId="26606"/>
          <ac:cxnSpMkLst>
            <pc:docMk/>
            <pc:sldMk cId="1325608595" sldId="257"/>
            <ac:cxnSpMk id="33" creationId="{D2B31ED6-76F0-425A-9A41-C947AEF9C145}"/>
          </ac:cxnSpMkLst>
        </pc:cxnChg>
      </pc:sldChg>
      <pc:sldChg chg="modAnim">
        <pc:chgData name="WBNurse" userId="de47952b-4425-4b8d-9da9-0b03a2a9d0dd" providerId="ADAL" clId="{10D0A92D-E770-415A-846B-FA0827147E53}" dt="2023-02-27T15:06:35.592" v="409"/>
        <pc:sldMkLst>
          <pc:docMk/>
          <pc:sldMk cId="1639799154" sldId="258"/>
        </pc:sldMkLst>
      </pc:sldChg>
      <pc:sldChg chg="del">
        <pc:chgData name="WBNurse" userId="de47952b-4425-4b8d-9da9-0b03a2a9d0dd" providerId="ADAL" clId="{10D0A92D-E770-415A-846B-FA0827147E53}" dt="2023-02-27T14:26:53.316" v="181" actId="47"/>
        <pc:sldMkLst>
          <pc:docMk/>
          <pc:sldMk cId="4212917468" sldId="260"/>
        </pc:sldMkLst>
      </pc:sldChg>
      <pc:sldChg chg="del">
        <pc:chgData name="WBNurse" userId="de47952b-4425-4b8d-9da9-0b03a2a9d0dd" providerId="ADAL" clId="{10D0A92D-E770-415A-846B-FA0827147E53}" dt="2023-02-27T14:26:57.769" v="183" actId="47"/>
        <pc:sldMkLst>
          <pc:docMk/>
          <pc:sldMk cId="1527386939" sldId="261"/>
        </pc:sldMkLst>
      </pc:sldChg>
      <pc:sldChg chg="del">
        <pc:chgData name="WBNurse" userId="de47952b-4425-4b8d-9da9-0b03a2a9d0dd" providerId="ADAL" clId="{10D0A92D-E770-415A-846B-FA0827147E53}" dt="2023-02-27T14:26:56.921" v="182" actId="47"/>
        <pc:sldMkLst>
          <pc:docMk/>
          <pc:sldMk cId="811730917" sldId="262"/>
        </pc:sldMkLst>
      </pc:sldChg>
      <pc:sldChg chg="del">
        <pc:chgData name="WBNurse" userId="de47952b-4425-4b8d-9da9-0b03a2a9d0dd" providerId="ADAL" clId="{10D0A92D-E770-415A-846B-FA0827147E53}" dt="2023-02-27T14:27:05.407" v="186" actId="47"/>
        <pc:sldMkLst>
          <pc:docMk/>
          <pc:sldMk cId="2563119616" sldId="265"/>
        </pc:sldMkLst>
      </pc:sldChg>
      <pc:sldChg chg="del">
        <pc:chgData name="WBNurse" userId="de47952b-4425-4b8d-9da9-0b03a2a9d0dd" providerId="ADAL" clId="{10D0A92D-E770-415A-846B-FA0827147E53}" dt="2023-02-27T14:27:06.339" v="187" actId="47"/>
        <pc:sldMkLst>
          <pc:docMk/>
          <pc:sldMk cId="2721508595" sldId="266"/>
        </pc:sldMkLst>
      </pc:sldChg>
      <pc:sldChg chg="del">
        <pc:chgData name="WBNurse" userId="de47952b-4425-4b8d-9da9-0b03a2a9d0dd" providerId="ADAL" clId="{10D0A92D-E770-415A-846B-FA0827147E53}" dt="2023-02-27T14:27:08.290" v="188" actId="47"/>
        <pc:sldMkLst>
          <pc:docMk/>
          <pc:sldMk cId="445070695" sldId="267"/>
        </pc:sldMkLst>
      </pc:sldChg>
      <pc:sldChg chg="addSp delSp modSp del mod">
        <pc:chgData name="WBNurse" userId="de47952b-4425-4b8d-9da9-0b03a2a9d0dd" providerId="ADAL" clId="{10D0A92D-E770-415A-846B-FA0827147E53}" dt="2023-02-27T15:01:01.543" v="366" actId="47"/>
        <pc:sldMkLst>
          <pc:docMk/>
          <pc:sldMk cId="3103683689" sldId="268"/>
        </pc:sldMkLst>
        <pc:spChg chg="mod">
          <ac:chgData name="WBNurse" userId="de47952b-4425-4b8d-9da9-0b03a2a9d0dd" providerId="ADAL" clId="{10D0A92D-E770-415A-846B-FA0827147E53}" dt="2023-02-27T14:36:01.456" v="245" actId="26606"/>
          <ac:spMkLst>
            <pc:docMk/>
            <pc:sldMk cId="3103683689" sldId="268"/>
            <ac:spMk id="2" creationId="{69FAE308-3076-43DB-B834-DA0B0AE19AF9}"/>
          </ac:spMkLst>
        </pc:spChg>
        <pc:spChg chg="add del">
          <ac:chgData name="WBNurse" userId="de47952b-4425-4b8d-9da9-0b03a2a9d0dd" providerId="ADAL" clId="{10D0A92D-E770-415A-846B-FA0827147E53}" dt="2023-02-27T14:36:01.456" v="245" actId="26606"/>
          <ac:spMkLst>
            <pc:docMk/>
            <pc:sldMk cId="3103683689" sldId="268"/>
            <ac:spMk id="132" creationId="{DB66C9CD-6BF4-44CA-8078-0BB819080761}"/>
          </ac:spMkLst>
        </pc:spChg>
        <pc:spChg chg="add del">
          <ac:chgData name="WBNurse" userId="de47952b-4425-4b8d-9da9-0b03a2a9d0dd" providerId="ADAL" clId="{10D0A92D-E770-415A-846B-FA0827147E53}" dt="2023-02-27T14:36:01.456" v="245" actId="26606"/>
          <ac:spMkLst>
            <pc:docMk/>
            <pc:sldMk cId="3103683689" sldId="268"/>
            <ac:spMk id="134" creationId="{F883A8D1-ED1B-47A1-AA44-289C080EDDB9}"/>
          </ac:spMkLst>
        </pc:spChg>
        <pc:spChg chg="add del">
          <ac:chgData name="WBNurse" userId="de47952b-4425-4b8d-9da9-0b03a2a9d0dd" providerId="ADAL" clId="{10D0A92D-E770-415A-846B-FA0827147E53}" dt="2023-02-27T14:35:53.719" v="236" actId="26606"/>
          <ac:spMkLst>
            <pc:docMk/>
            <pc:sldMk cId="3103683689" sldId="268"/>
            <ac:spMk id="139" creationId="{EEE96A74-B62B-4642-AB22-7776A5F48CE7}"/>
          </ac:spMkLst>
        </pc:spChg>
        <pc:spChg chg="add del">
          <ac:chgData name="WBNurse" userId="de47952b-4425-4b8d-9da9-0b03a2a9d0dd" providerId="ADAL" clId="{10D0A92D-E770-415A-846B-FA0827147E53}" dt="2023-02-27T14:35:57.145" v="238" actId="26606"/>
          <ac:spMkLst>
            <pc:docMk/>
            <pc:sldMk cId="3103683689" sldId="268"/>
            <ac:spMk id="143" creationId="{DB66C9CD-6BF4-44CA-8078-0BB819080761}"/>
          </ac:spMkLst>
        </pc:spChg>
        <pc:spChg chg="add del">
          <ac:chgData name="WBNurse" userId="de47952b-4425-4b8d-9da9-0b03a2a9d0dd" providerId="ADAL" clId="{10D0A92D-E770-415A-846B-FA0827147E53}" dt="2023-02-27T14:35:57.145" v="238" actId="26606"/>
          <ac:spMkLst>
            <pc:docMk/>
            <pc:sldMk cId="3103683689" sldId="268"/>
            <ac:spMk id="144" creationId="{F883A8D1-ED1B-47A1-AA44-289C080EDDB9}"/>
          </ac:spMkLst>
        </pc:spChg>
        <pc:spChg chg="add del">
          <ac:chgData name="WBNurse" userId="de47952b-4425-4b8d-9da9-0b03a2a9d0dd" providerId="ADAL" clId="{10D0A92D-E770-415A-846B-FA0827147E53}" dt="2023-02-27T14:35:58.917" v="240" actId="26606"/>
          <ac:spMkLst>
            <pc:docMk/>
            <pc:sldMk cId="3103683689" sldId="268"/>
            <ac:spMk id="146" creationId="{EEE96A74-B62B-4642-AB22-7776A5F48CE7}"/>
          </ac:spMkLst>
        </pc:spChg>
        <pc:spChg chg="add del">
          <ac:chgData name="WBNurse" userId="de47952b-4425-4b8d-9da9-0b03a2a9d0dd" providerId="ADAL" clId="{10D0A92D-E770-415A-846B-FA0827147E53}" dt="2023-02-27T14:35:59.853" v="242" actId="26606"/>
          <ac:spMkLst>
            <pc:docMk/>
            <pc:sldMk cId="3103683689" sldId="268"/>
            <ac:spMk id="149" creationId="{DB66C9CD-6BF4-44CA-8078-0BB819080761}"/>
          </ac:spMkLst>
        </pc:spChg>
        <pc:spChg chg="add del">
          <ac:chgData name="WBNurse" userId="de47952b-4425-4b8d-9da9-0b03a2a9d0dd" providerId="ADAL" clId="{10D0A92D-E770-415A-846B-FA0827147E53}" dt="2023-02-27T14:36:01.429" v="244" actId="26606"/>
          <ac:spMkLst>
            <pc:docMk/>
            <pc:sldMk cId="3103683689" sldId="268"/>
            <ac:spMk id="152" creationId="{DB66C9CD-6BF4-44CA-8078-0BB819080761}"/>
          </ac:spMkLst>
        </pc:spChg>
        <pc:spChg chg="add">
          <ac:chgData name="WBNurse" userId="de47952b-4425-4b8d-9da9-0b03a2a9d0dd" providerId="ADAL" clId="{10D0A92D-E770-415A-846B-FA0827147E53}" dt="2023-02-27T14:36:01.456" v="245" actId="26606"/>
          <ac:spMkLst>
            <pc:docMk/>
            <pc:sldMk cId="3103683689" sldId="268"/>
            <ac:spMk id="155" creationId="{DB66C9CD-6BF4-44CA-8078-0BB819080761}"/>
          </ac:spMkLst>
        </pc:spChg>
        <pc:graphicFrameChg chg="mod modGraphic">
          <ac:chgData name="WBNurse" userId="de47952b-4425-4b8d-9da9-0b03a2a9d0dd" providerId="ADAL" clId="{10D0A92D-E770-415A-846B-FA0827147E53}" dt="2023-02-27T14:36:01.456" v="245" actId="26606"/>
          <ac:graphicFrameMkLst>
            <pc:docMk/>
            <pc:sldMk cId="3103683689" sldId="268"/>
            <ac:graphicFrameMk id="128" creationId="{B1419513-3220-7691-1A1F-070DA06F398C}"/>
          </ac:graphicFrameMkLst>
        </pc:graphicFrameChg>
        <pc:cxnChg chg="add del">
          <ac:chgData name="WBNurse" userId="de47952b-4425-4b8d-9da9-0b03a2a9d0dd" providerId="ADAL" clId="{10D0A92D-E770-415A-846B-FA0827147E53}" dt="2023-02-27T14:35:53.719" v="236" actId="26606"/>
          <ac:cxnSpMkLst>
            <pc:docMk/>
            <pc:sldMk cId="3103683689" sldId="268"/>
            <ac:cxnSpMk id="141" creationId="{3A513CAD-9784-4D35-BAF9-1F7DDD697BDB}"/>
          </ac:cxnSpMkLst>
        </pc:cxnChg>
        <pc:cxnChg chg="add del">
          <ac:chgData name="WBNurse" userId="de47952b-4425-4b8d-9da9-0b03a2a9d0dd" providerId="ADAL" clId="{10D0A92D-E770-415A-846B-FA0827147E53}" dt="2023-02-27T14:35:58.917" v="240" actId="26606"/>
          <ac:cxnSpMkLst>
            <pc:docMk/>
            <pc:sldMk cId="3103683689" sldId="268"/>
            <ac:cxnSpMk id="147" creationId="{3A513CAD-9784-4D35-BAF9-1F7DDD697BDB}"/>
          </ac:cxnSpMkLst>
        </pc:cxnChg>
        <pc:cxnChg chg="add del">
          <ac:chgData name="WBNurse" userId="de47952b-4425-4b8d-9da9-0b03a2a9d0dd" providerId="ADAL" clId="{10D0A92D-E770-415A-846B-FA0827147E53}" dt="2023-02-27T14:35:59.853" v="242" actId="26606"/>
          <ac:cxnSpMkLst>
            <pc:docMk/>
            <pc:sldMk cId="3103683689" sldId="268"/>
            <ac:cxnSpMk id="150" creationId="{D9BF9BF3-7E9D-458B-A5D2-E730C5FFD0CD}"/>
          </ac:cxnSpMkLst>
        </pc:cxnChg>
        <pc:cxnChg chg="add del">
          <ac:chgData name="WBNurse" userId="de47952b-4425-4b8d-9da9-0b03a2a9d0dd" providerId="ADAL" clId="{10D0A92D-E770-415A-846B-FA0827147E53}" dt="2023-02-27T14:36:01.429" v="244" actId="26606"/>
          <ac:cxnSpMkLst>
            <pc:docMk/>
            <pc:sldMk cId="3103683689" sldId="268"/>
            <ac:cxnSpMk id="153" creationId="{D9BF9BF3-7E9D-458B-A5D2-E730C5FFD0CD}"/>
          </ac:cxnSpMkLst>
        </pc:cxnChg>
        <pc:cxnChg chg="add">
          <ac:chgData name="WBNurse" userId="de47952b-4425-4b8d-9da9-0b03a2a9d0dd" providerId="ADAL" clId="{10D0A92D-E770-415A-846B-FA0827147E53}" dt="2023-02-27T14:36:01.456" v="245" actId="26606"/>
          <ac:cxnSpMkLst>
            <pc:docMk/>
            <pc:sldMk cId="3103683689" sldId="268"/>
            <ac:cxnSpMk id="156" creationId="{D9BF9BF3-7E9D-458B-A5D2-E730C5FFD0CD}"/>
          </ac:cxnSpMkLst>
        </pc:cxnChg>
      </pc:sldChg>
      <pc:sldChg chg="del">
        <pc:chgData name="WBNurse" userId="de47952b-4425-4b8d-9da9-0b03a2a9d0dd" providerId="ADAL" clId="{10D0A92D-E770-415A-846B-FA0827147E53}" dt="2023-02-27T14:27:02.558" v="184" actId="47"/>
        <pc:sldMkLst>
          <pc:docMk/>
          <pc:sldMk cId="962321713" sldId="297"/>
        </pc:sldMkLst>
      </pc:sldChg>
      <pc:sldChg chg="del">
        <pc:chgData name="WBNurse" userId="de47952b-4425-4b8d-9da9-0b03a2a9d0dd" providerId="ADAL" clId="{10D0A92D-E770-415A-846B-FA0827147E53}" dt="2023-02-27T14:27:03.712" v="185" actId="47"/>
        <pc:sldMkLst>
          <pc:docMk/>
          <pc:sldMk cId="134718700" sldId="299"/>
        </pc:sldMkLst>
      </pc:sldChg>
      <pc:sldChg chg="modAnim">
        <pc:chgData name="WBNurse" userId="de47952b-4425-4b8d-9da9-0b03a2a9d0dd" providerId="ADAL" clId="{10D0A92D-E770-415A-846B-FA0827147E53}" dt="2023-02-27T15:07:00.512" v="415"/>
        <pc:sldMkLst>
          <pc:docMk/>
          <pc:sldMk cId="3627354400" sldId="302"/>
        </pc:sldMkLst>
      </pc:sldChg>
      <pc:sldChg chg="modAnim">
        <pc:chgData name="WBNurse" userId="de47952b-4425-4b8d-9da9-0b03a2a9d0dd" providerId="ADAL" clId="{10D0A92D-E770-415A-846B-FA0827147E53}" dt="2023-02-27T15:07:14.995" v="421"/>
        <pc:sldMkLst>
          <pc:docMk/>
          <pc:sldMk cId="1487101740" sldId="303"/>
        </pc:sldMkLst>
      </pc:sldChg>
      <pc:sldChg chg="modSp mod modAnim">
        <pc:chgData name="WBNurse" userId="de47952b-4425-4b8d-9da9-0b03a2a9d0dd" providerId="ADAL" clId="{10D0A92D-E770-415A-846B-FA0827147E53}" dt="2023-02-27T15:07:30.434" v="429"/>
        <pc:sldMkLst>
          <pc:docMk/>
          <pc:sldMk cId="104269486" sldId="304"/>
        </pc:sldMkLst>
        <pc:spChg chg="mod">
          <ac:chgData name="WBNurse" userId="de47952b-4425-4b8d-9da9-0b03a2a9d0dd" providerId="ADAL" clId="{10D0A92D-E770-415A-846B-FA0827147E53}" dt="2023-02-27T15:07:17.638" v="422" actId="1076"/>
          <ac:spMkLst>
            <pc:docMk/>
            <pc:sldMk cId="104269486" sldId="304"/>
            <ac:spMk id="2" creationId="{E8E132DE-4F44-0A87-BDFB-89B478BEB9F8}"/>
          </ac:spMkLst>
        </pc:spChg>
      </pc:sldChg>
      <pc:sldChg chg="modAnim">
        <pc:chgData name="WBNurse" userId="de47952b-4425-4b8d-9da9-0b03a2a9d0dd" providerId="ADAL" clId="{10D0A92D-E770-415A-846B-FA0827147E53}" dt="2023-02-27T15:07:42.959" v="435"/>
        <pc:sldMkLst>
          <pc:docMk/>
          <pc:sldMk cId="109877063" sldId="305"/>
        </pc:sldMkLst>
      </pc:sldChg>
      <pc:sldChg chg="modAnim">
        <pc:chgData name="WBNurse" userId="de47952b-4425-4b8d-9da9-0b03a2a9d0dd" providerId="ADAL" clId="{10D0A92D-E770-415A-846B-FA0827147E53}" dt="2023-02-27T15:07:55.977" v="441"/>
        <pc:sldMkLst>
          <pc:docMk/>
          <pc:sldMk cId="1842050017" sldId="306"/>
        </pc:sldMkLst>
      </pc:sldChg>
      <pc:sldChg chg="addSp delSp modSp mod setBg modAnim">
        <pc:chgData name="WBNurse" userId="de47952b-4425-4b8d-9da9-0b03a2a9d0dd" providerId="ADAL" clId="{10D0A92D-E770-415A-846B-FA0827147E53}" dt="2023-02-27T15:04:34.423" v="380"/>
        <pc:sldMkLst>
          <pc:docMk/>
          <pc:sldMk cId="3068376389" sldId="307"/>
        </pc:sldMkLst>
        <pc:spChg chg="mod">
          <ac:chgData name="WBNurse" userId="de47952b-4425-4b8d-9da9-0b03a2a9d0dd" providerId="ADAL" clId="{10D0A92D-E770-415A-846B-FA0827147E53}" dt="2023-02-27T14:55:27.862" v="247" actId="26606"/>
          <ac:spMkLst>
            <pc:docMk/>
            <pc:sldMk cId="3068376389" sldId="307"/>
            <ac:spMk id="2" creationId="{FCD0B36C-2B21-F59D-F0B6-2FD51D0391EA}"/>
          </ac:spMkLst>
        </pc:spChg>
        <pc:spChg chg="add del mod">
          <ac:chgData name="WBNurse" userId="de47952b-4425-4b8d-9da9-0b03a2a9d0dd" providerId="ADAL" clId="{10D0A92D-E770-415A-846B-FA0827147E53}" dt="2023-02-27T14:30:19.191" v="209" actId="26606"/>
          <ac:spMkLst>
            <pc:docMk/>
            <pc:sldMk cId="3068376389" sldId="307"/>
            <ac:spMk id="3" creationId="{33D6FDF0-1A6E-46F3-5B49-937633EC4413}"/>
          </ac:spMkLst>
        </pc:spChg>
        <pc:spChg chg="add del">
          <ac:chgData name="WBNurse" userId="de47952b-4425-4b8d-9da9-0b03a2a9d0dd" providerId="ADAL" clId="{10D0A92D-E770-415A-846B-FA0827147E53}" dt="2023-02-27T14:29:36.381" v="197" actId="26606"/>
          <ac:spMkLst>
            <pc:docMk/>
            <pc:sldMk cId="3068376389" sldId="307"/>
            <ac:spMk id="10" creationId="{DB66C9CD-6BF4-44CA-8078-0BB819080761}"/>
          </ac:spMkLst>
        </pc:spChg>
        <pc:spChg chg="add del">
          <ac:chgData name="WBNurse" userId="de47952b-4425-4b8d-9da9-0b03a2a9d0dd" providerId="ADAL" clId="{10D0A92D-E770-415A-846B-FA0827147E53}" dt="2023-02-27T14:30:19.191" v="209" actId="26606"/>
          <ac:spMkLst>
            <pc:docMk/>
            <pc:sldMk cId="3068376389" sldId="307"/>
            <ac:spMk id="17" creationId="{DB66C9CD-6BF4-44CA-8078-0BB819080761}"/>
          </ac:spMkLst>
        </pc:spChg>
        <pc:spChg chg="add del">
          <ac:chgData name="WBNurse" userId="de47952b-4425-4b8d-9da9-0b03a2a9d0dd" providerId="ADAL" clId="{10D0A92D-E770-415A-846B-FA0827147E53}" dt="2023-02-27T14:30:10.463" v="202" actId="26606"/>
          <ac:spMkLst>
            <pc:docMk/>
            <pc:sldMk cId="3068376389" sldId="307"/>
            <ac:spMk id="26" creationId="{DB66C9CD-6BF4-44CA-8078-0BB819080761}"/>
          </ac:spMkLst>
        </pc:spChg>
        <pc:spChg chg="add del">
          <ac:chgData name="WBNurse" userId="de47952b-4425-4b8d-9da9-0b03a2a9d0dd" providerId="ADAL" clId="{10D0A92D-E770-415A-846B-FA0827147E53}" dt="2023-02-27T14:30:13.021" v="204" actId="26606"/>
          <ac:spMkLst>
            <pc:docMk/>
            <pc:sldMk cId="3068376389" sldId="307"/>
            <ac:spMk id="29" creationId="{DB66C9CD-6BF4-44CA-8078-0BB819080761}"/>
          </ac:spMkLst>
        </pc:spChg>
        <pc:spChg chg="add del">
          <ac:chgData name="WBNurse" userId="de47952b-4425-4b8d-9da9-0b03a2a9d0dd" providerId="ADAL" clId="{10D0A92D-E770-415A-846B-FA0827147E53}" dt="2023-02-27T14:30:15.298" v="206" actId="26606"/>
          <ac:spMkLst>
            <pc:docMk/>
            <pc:sldMk cId="3068376389" sldId="307"/>
            <ac:spMk id="33" creationId="{DB66C9CD-6BF4-44CA-8078-0BB819080761}"/>
          </ac:spMkLst>
        </pc:spChg>
        <pc:spChg chg="add del">
          <ac:chgData name="WBNurse" userId="de47952b-4425-4b8d-9da9-0b03a2a9d0dd" providerId="ADAL" clId="{10D0A92D-E770-415A-846B-FA0827147E53}" dt="2023-02-27T14:30:19.188" v="208" actId="26606"/>
          <ac:spMkLst>
            <pc:docMk/>
            <pc:sldMk cId="3068376389" sldId="307"/>
            <ac:spMk id="37" creationId="{C5DCFBD7-5612-480F-BED3-7820176A5066}"/>
          </ac:spMkLst>
        </pc:spChg>
        <pc:spChg chg="add del">
          <ac:chgData name="WBNurse" userId="de47952b-4425-4b8d-9da9-0b03a2a9d0dd" providerId="ADAL" clId="{10D0A92D-E770-415A-846B-FA0827147E53}" dt="2023-02-27T14:30:19.188" v="208" actId="26606"/>
          <ac:spMkLst>
            <pc:docMk/>
            <pc:sldMk cId="3068376389" sldId="307"/>
            <ac:spMk id="54" creationId="{33D6FDF0-1A6E-46F3-5B49-937633EC4413}"/>
          </ac:spMkLst>
        </pc:spChg>
        <pc:spChg chg="add del">
          <ac:chgData name="WBNurse" userId="de47952b-4425-4b8d-9da9-0b03a2a9d0dd" providerId="ADAL" clId="{10D0A92D-E770-415A-846B-FA0827147E53}" dt="2023-02-27T14:55:27.862" v="247" actId="26606"/>
          <ac:spMkLst>
            <pc:docMk/>
            <pc:sldMk cId="3068376389" sldId="307"/>
            <ac:spMk id="57" creationId="{33D6FDF0-1A6E-46F3-5B49-937633EC4413}"/>
          </ac:spMkLst>
        </pc:spChg>
        <pc:spChg chg="add">
          <ac:chgData name="WBNurse" userId="de47952b-4425-4b8d-9da9-0b03a2a9d0dd" providerId="ADAL" clId="{10D0A92D-E770-415A-846B-FA0827147E53}" dt="2023-02-27T14:55:27.862" v="247" actId="26606"/>
          <ac:spMkLst>
            <pc:docMk/>
            <pc:sldMk cId="3068376389" sldId="307"/>
            <ac:spMk id="63" creationId="{DB66C9CD-6BF4-44CA-8078-0BB819080761}"/>
          </ac:spMkLst>
        </pc:spChg>
        <pc:grpChg chg="add del">
          <ac:chgData name="WBNurse" userId="de47952b-4425-4b8d-9da9-0b03a2a9d0dd" providerId="ADAL" clId="{10D0A92D-E770-415A-846B-FA0827147E53}" dt="2023-02-27T14:30:19.188" v="208" actId="26606"/>
          <ac:grpSpMkLst>
            <pc:docMk/>
            <pc:sldMk cId="3068376389" sldId="307"/>
            <ac:grpSpMk id="38" creationId="{355013FF-CA42-4E11-9C84-9B450958B35E}"/>
          </ac:grpSpMkLst>
        </pc:grpChg>
        <pc:grpChg chg="add del">
          <ac:chgData name="WBNurse" userId="de47952b-4425-4b8d-9da9-0b03a2a9d0dd" providerId="ADAL" clId="{10D0A92D-E770-415A-846B-FA0827147E53}" dt="2023-02-27T14:30:19.188" v="208" actId="26606"/>
          <ac:grpSpMkLst>
            <pc:docMk/>
            <pc:sldMk cId="3068376389" sldId="307"/>
            <ac:grpSpMk id="47" creationId="{E3093493-446B-45A4-9D25-97A096BDF4EA}"/>
          </ac:grpSpMkLst>
        </pc:grpChg>
        <pc:graphicFrameChg chg="add del">
          <ac:chgData name="WBNurse" userId="de47952b-4425-4b8d-9da9-0b03a2a9d0dd" providerId="ADAL" clId="{10D0A92D-E770-415A-846B-FA0827147E53}" dt="2023-02-27T14:30:10.463" v="202" actId="26606"/>
          <ac:graphicFrameMkLst>
            <pc:docMk/>
            <pc:sldMk cId="3068376389" sldId="307"/>
            <ac:graphicFrameMk id="21" creationId="{6BA705D8-EB76-B231-BC6D-314165659EB7}"/>
          </ac:graphicFrameMkLst>
        </pc:graphicFrameChg>
        <pc:graphicFrameChg chg="add del">
          <ac:chgData name="WBNurse" userId="de47952b-4425-4b8d-9da9-0b03a2a9d0dd" providerId="ADAL" clId="{10D0A92D-E770-415A-846B-FA0827147E53}" dt="2023-02-27T14:30:13.021" v="204" actId="26606"/>
          <ac:graphicFrameMkLst>
            <pc:docMk/>
            <pc:sldMk cId="3068376389" sldId="307"/>
            <ac:graphicFrameMk id="30" creationId="{AE0EF0EE-B9BD-AB17-EA4F-834697B3B1F2}"/>
          </ac:graphicFrameMkLst>
        </pc:graphicFrameChg>
        <pc:graphicFrameChg chg="add del">
          <ac:chgData name="WBNurse" userId="de47952b-4425-4b8d-9da9-0b03a2a9d0dd" providerId="ADAL" clId="{10D0A92D-E770-415A-846B-FA0827147E53}" dt="2023-02-27T14:30:15.298" v="206" actId="26606"/>
          <ac:graphicFrameMkLst>
            <pc:docMk/>
            <pc:sldMk cId="3068376389" sldId="307"/>
            <ac:graphicFrameMk id="34" creationId="{82CC988C-AC1F-AC68-647F-85991C0BF0CD}"/>
          </ac:graphicFrameMkLst>
        </pc:graphicFrameChg>
        <pc:graphicFrameChg chg="add">
          <ac:chgData name="WBNurse" userId="de47952b-4425-4b8d-9da9-0b03a2a9d0dd" providerId="ADAL" clId="{10D0A92D-E770-415A-846B-FA0827147E53}" dt="2023-02-27T14:55:27.862" v="247" actId="26606"/>
          <ac:graphicFrameMkLst>
            <pc:docMk/>
            <pc:sldMk cId="3068376389" sldId="307"/>
            <ac:graphicFrameMk id="59" creationId="{DEC099E3-A336-0516-EA5A-D48D152D201F}"/>
          </ac:graphicFrameMkLst>
        </pc:graphicFrameChg>
        <pc:picChg chg="add del mod">
          <ac:chgData name="WBNurse" userId="de47952b-4425-4b8d-9da9-0b03a2a9d0dd" providerId="ADAL" clId="{10D0A92D-E770-415A-846B-FA0827147E53}" dt="2023-02-27T14:29:09.462" v="195" actId="478"/>
          <ac:picMkLst>
            <pc:docMk/>
            <pc:sldMk cId="3068376389" sldId="307"/>
            <ac:picMk id="5" creationId="{FC5D6C3A-DF8A-2A0A-DE9E-767C3FB65E1B}"/>
          </ac:picMkLst>
        </pc:picChg>
        <pc:picChg chg="add del mod">
          <ac:chgData name="WBNurse" userId="de47952b-4425-4b8d-9da9-0b03a2a9d0dd" providerId="ADAL" clId="{10D0A92D-E770-415A-846B-FA0827147E53}" dt="2023-02-27T14:29:47.561" v="198" actId="478"/>
          <ac:picMkLst>
            <pc:docMk/>
            <pc:sldMk cId="3068376389" sldId="307"/>
            <ac:picMk id="7" creationId="{2A9DE3A3-20F2-1719-87C2-43D93E89F3CE}"/>
          </ac:picMkLst>
        </pc:picChg>
        <pc:cxnChg chg="add del">
          <ac:chgData name="WBNurse" userId="de47952b-4425-4b8d-9da9-0b03a2a9d0dd" providerId="ADAL" clId="{10D0A92D-E770-415A-846B-FA0827147E53}" dt="2023-02-27T14:29:36.381" v="197" actId="26606"/>
          <ac:cxnSpMkLst>
            <pc:docMk/>
            <pc:sldMk cId="3068376389" sldId="307"/>
            <ac:cxnSpMk id="12" creationId="{C05D45D7-984D-4CDD-B1BC-0CF407C72275}"/>
          </ac:cxnSpMkLst>
        </pc:cxnChg>
        <pc:cxnChg chg="add del">
          <ac:chgData name="WBNurse" userId="de47952b-4425-4b8d-9da9-0b03a2a9d0dd" providerId="ADAL" clId="{10D0A92D-E770-415A-846B-FA0827147E53}" dt="2023-02-27T14:30:19.191" v="209" actId="26606"/>
          <ac:cxnSpMkLst>
            <pc:docMk/>
            <pc:sldMk cId="3068376389" sldId="307"/>
            <ac:cxnSpMk id="19" creationId="{C05D45D7-984D-4CDD-B1BC-0CF407C72275}"/>
          </ac:cxnSpMkLst>
        </pc:cxnChg>
        <pc:cxnChg chg="add del">
          <ac:chgData name="WBNurse" userId="de47952b-4425-4b8d-9da9-0b03a2a9d0dd" providerId="ADAL" clId="{10D0A92D-E770-415A-846B-FA0827147E53}" dt="2023-02-27T14:30:04.574" v="200" actId="26606"/>
          <ac:cxnSpMkLst>
            <pc:docMk/>
            <pc:sldMk cId="3068376389" sldId="307"/>
            <ac:cxnSpMk id="24" creationId="{653B9D3A-F8F6-4354-8088-6E520C2A64FC}"/>
          </ac:cxnSpMkLst>
        </pc:cxnChg>
        <pc:cxnChg chg="add del">
          <ac:chgData name="WBNurse" userId="de47952b-4425-4b8d-9da9-0b03a2a9d0dd" providerId="ADAL" clId="{10D0A92D-E770-415A-846B-FA0827147E53}" dt="2023-02-27T14:30:10.463" v="202" actId="26606"/>
          <ac:cxnSpMkLst>
            <pc:docMk/>
            <pc:sldMk cId="3068376389" sldId="307"/>
            <ac:cxnSpMk id="27" creationId="{C05D45D7-984D-4CDD-B1BC-0CF407C72275}"/>
          </ac:cxnSpMkLst>
        </pc:cxnChg>
        <pc:cxnChg chg="add del">
          <ac:chgData name="WBNurse" userId="de47952b-4425-4b8d-9da9-0b03a2a9d0dd" providerId="ADAL" clId="{10D0A92D-E770-415A-846B-FA0827147E53}" dt="2023-02-27T14:30:13.021" v="204" actId="26606"/>
          <ac:cxnSpMkLst>
            <pc:docMk/>
            <pc:sldMk cId="3068376389" sldId="307"/>
            <ac:cxnSpMk id="31" creationId="{C05D45D7-984D-4CDD-B1BC-0CF407C72275}"/>
          </ac:cxnSpMkLst>
        </pc:cxnChg>
        <pc:cxnChg chg="add del">
          <ac:chgData name="WBNurse" userId="de47952b-4425-4b8d-9da9-0b03a2a9d0dd" providerId="ADAL" clId="{10D0A92D-E770-415A-846B-FA0827147E53}" dt="2023-02-27T14:30:15.298" v="206" actId="26606"/>
          <ac:cxnSpMkLst>
            <pc:docMk/>
            <pc:sldMk cId="3068376389" sldId="307"/>
            <ac:cxnSpMk id="35" creationId="{C05D45D7-984D-4CDD-B1BC-0CF407C72275}"/>
          </ac:cxnSpMkLst>
        </pc:cxnChg>
        <pc:cxnChg chg="add del">
          <ac:chgData name="WBNurse" userId="de47952b-4425-4b8d-9da9-0b03a2a9d0dd" providerId="ADAL" clId="{10D0A92D-E770-415A-846B-FA0827147E53}" dt="2023-02-27T14:30:19.188" v="208" actId="26606"/>
          <ac:cxnSpMkLst>
            <pc:docMk/>
            <pc:sldMk cId="3068376389" sldId="307"/>
            <ac:cxnSpMk id="36" creationId="{A9F703F4-243C-4517-80DA-7AC36B7D9AA1}"/>
          </ac:cxnSpMkLst>
        </pc:cxnChg>
        <pc:cxnChg chg="add del">
          <ac:chgData name="WBNurse" userId="de47952b-4425-4b8d-9da9-0b03a2a9d0dd" providerId="ADAL" clId="{10D0A92D-E770-415A-846B-FA0827147E53}" dt="2023-02-27T14:55:27.862" v="247" actId="26606"/>
          <ac:cxnSpMkLst>
            <pc:docMk/>
            <pc:sldMk cId="3068376389" sldId="307"/>
            <ac:cxnSpMk id="56" creationId="{653B9D3A-F8F6-4354-8088-6E520C2A64FC}"/>
          </ac:cxnSpMkLst>
        </pc:cxnChg>
        <pc:cxnChg chg="add">
          <ac:chgData name="WBNurse" userId="de47952b-4425-4b8d-9da9-0b03a2a9d0dd" providerId="ADAL" clId="{10D0A92D-E770-415A-846B-FA0827147E53}" dt="2023-02-27T14:55:27.862" v="247" actId="26606"/>
          <ac:cxnSpMkLst>
            <pc:docMk/>
            <pc:sldMk cId="3068376389" sldId="307"/>
            <ac:cxnSpMk id="65" creationId="{D9BF9BF3-7E9D-458B-A5D2-E730C5FFD0CD}"/>
          </ac:cxnSpMkLst>
        </pc:cxnChg>
      </pc:sldChg>
      <pc:sldChg chg="modAnim">
        <pc:chgData name="WBNurse" userId="de47952b-4425-4b8d-9da9-0b03a2a9d0dd" providerId="ADAL" clId="{10D0A92D-E770-415A-846B-FA0827147E53}" dt="2023-02-27T15:05:32.100" v="392"/>
        <pc:sldMkLst>
          <pc:docMk/>
          <pc:sldMk cId="2644752881" sldId="308"/>
        </pc:sldMkLst>
      </pc:sldChg>
      <pc:sldChg chg="addSp delSp modSp mod setBg modAnim">
        <pc:chgData name="WBNurse" userId="de47952b-4425-4b8d-9da9-0b03a2a9d0dd" providerId="ADAL" clId="{10D0A92D-E770-415A-846B-FA0827147E53}" dt="2023-02-27T15:05:49.843" v="397"/>
        <pc:sldMkLst>
          <pc:docMk/>
          <pc:sldMk cId="3921877835" sldId="309"/>
        </pc:sldMkLst>
        <pc:spChg chg="mod">
          <ac:chgData name="WBNurse" userId="de47952b-4425-4b8d-9da9-0b03a2a9d0dd" providerId="ADAL" clId="{10D0A92D-E770-415A-846B-FA0827147E53}" dt="2023-02-27T14:34:55.407" v="233" actId="26606"/>
          <ac:spMkLst>
            <pc:docMk/>
            <pc:sldMk cId="3921877835" sldId="309"/>
            <ac:spMk id="2" creationId="{FA115541-48A7-3C49-1343-29A4306CD6D8}"/>
          </ac:spMkLst>
        </pc:spChg>
        <pc:spChg chg="del">
          <ac:chgData name="WBNurse" userId="de47952b-4425-4b8d-9da9-0b03a2a9d0dd" providerId="ADAL" clId="{10D0A92D-E770-415A-846B-FA0827147E53}" dt="2023-02-27T14:34:55.407" v="233" actId="26606"/>
          <ac:spMkLst>
            <pc:docMk/>
            <pc:sldMk cId="3921877835" sldId="309"/>
            <ac:spMk id="3" creationId="{A4BA657D-4E28-F633-C900-82198D60F3F4}"/>
          </ac:spMkLst>
        </pc:spChg>
        <pc:spChg chg="add">
          <ac:chgData name="WBNurse" userId="de47952b-4425-4b8d-9da9-0b03a2a9d0dd" providerId="ADAL" clId="{10D0A92D-E770-415A-846B-FA0827147E53}" dt="2023-02-27T14:34:55.407" v="233" actId="26606"/>
          <ac:spMkLst>
            <pc:docMk/>
            <pc:sldMk cId="3921877835" sldId="309"/>
            <ac:spMk id="9" creationId="{DB66C9CD-6BF4-44CA-8078-0BB819080761}"/>
          </ac:spMkLst>
        </pc:spChg>
        <pc:graphicFrameChg chg="add mod">
          <ac:chgData name="WBNurse" userId="de47952b-4425-4b8d-9da9-0b03a2a9d0dd" providerId="ADAL" clId="{10D0A92D-E770-415A-846B-FA0827147E53}" dt="2023-02-27T15:05:43.585" v="395" actId="1076"/>
          <ac:graphicFrameMkLst>
            <pc:docMk/>
            <pc:sldMk cId="3921877835" sldId="309"/>
            <ac:graphicFrameMk id="5" creationId="{C4AEE86E-F550-B70B-8E70-ED6DBCA49118}"/>
          </ac:graphicFrameMkLst>
        </pc:graphicFrameChg>
        <pc:cxnChg chg="add">
          <ac:chgData name="WBNurse" userId="de47952b-4425-4b8d-9da9-0b03a2a9d0dd" providerId="ADAL" clId="{10D0A92D-E770-415A-846B-FA0827147E53}" dt="2023-02-27T14:34:55.407" v="233" actId="26606"/>
          <ac:cxnSpMkLst>
            <pc:docMk/>
            <pc:sldMk cId="3921877835" sldId="309"/>
            <ac:cxnSpMk id="11" creationId="{D9BF9BF3-7E9D-458B-A5D2-E730C5FFD0CD}"/>
          </ac:cxnSpMkLst>
        </pc:cxnChg>
      </pc:sldChg>
      <pc:sldChg chg="addSp delSp modSp mod setBg modAnim">
        <pc:chgData name="WBNurse" userId="de47952b-4425-4b8d-9da9-0b03a2a9d0dd" providerId="ADAL" clId="{10D0A92D-E770-415A-846B-FA0827147E53}" dt="2023-02-27T15:04:18.315" v="379"/>
        <pc:sldMkLst>
          <pc:docMk/>
          <pc:sldMk cId="3398490518" sldId="310"/>
        </pc:sldMkLst>
        <pc:spChg chg="mod">
          <ac:chgData name="WBNurse" userId="de47952b-4425-4b8d-9da9-0b03a2a9d0dd" providerId="ADAL" clId="{10D0A92D-E770-415A-846B-FA0827147E53}" dt="2023-02-27T14:57:27.070" v="258" actId="26606"/>
          <ac:spMkLst>
            <pc:docMk/>
            <pc:sldMk cId="3398490518" sldId="310"/>
            <ac:spMk id="5" creationId="{37160A9E-2303-8E05-F05F-BE7BD10D97DC}"/>
          </ac:spMkLst>
        </pc:spChg>
        <pc:spChg chg="mod">
          <ac:chgData name="WBNurse" userId="de47952b-4425-4b8d-9da9-0b03a2a9d0dd" providerId="ADAL" clId="{10D0A92D-E770-415A-846B-FA0827147E53}" dt="2023-02-27T14:57:27.070" v="258" actId="26606"/>
          <ac:spMkLst>
            <pc:docMk/>
            <pc:sldMk cId="3398490518" sldId="310"/>
            <ac:spMk id="6" creationId="{DDECDFDF-6B64-D8E3-76C6-17F1BF836A9D}"/>
          </ac:spMkLst>
        </pc:spChg>
        <pc:spChg chg="add del">
          <ac:chgData name="WBNurse" userId="de47952b-4425-4b8d-9da9-0b03a2a9d0dd" providerId="ADAL" clId="{10D0A92D-E770-415A-846B-FA0827147E53}" dt="2023-02-27T14:57:27.070" v="258" actId="26606"/>
          <ac:spMkLst>
            <pc:docMk/>
            <pc:sldMk cId="3398490518" sldId="310"/>
            <ac:spMk id="11" creationId="{6D2D76E3-BBAC-4D3C-9314-D3076FA9051A}"/>
          </ac:spMkLst>
        </pc:spChg>
        <pc:spChg chg="add">
          <ac:chgData name="WBNurse" userId="de47952b-4425-4b8d-9da9-0b03a2a9d0dd" providerId="ADAL" clId="{10D0A92D-E770-415A-846B-FA0827147E53}" dt="2023-02-27T14:57:27.070" v="258" actId="26606"/>
          <ac:spMkLst>
            <pc:docMk/>
            <pc:sldMk cId="3398490518" sldId="310"/>
            <ac:spMk id="104" creationId="{DB66C9CD-6BF4-44CA-8078-0BB819080761}"/>
          </ac:spMkLst>
        </pc:spChg>
        <pc:grpChg chg="add del">
          <ac:chgData name="WBNurse" userId="de47952b-4425-4b8d-9da9-0b03a2a9d0dd" providerId="ADAL" clId="{10D0A92D-E770-415A-846B-FA0827147E53}" dt="2023-02-27T14:57:27.070" v="258" actId="26606"/>
          <ac:grpSpMkLst>
            <pc:docMk/>
            <pc:sldMk cId="3398490518" sldId="310"/>
            <ac:grpSpMk id="13" creationId="{75C945D9-C3DE-4D90-9F29-7BE223AAF113}"/>
          </ac:grpSpMkLst>
        </pc:grpChg>
        <pc:grpChg chg="add del">
          <ac:chgData name="WBNurse" userId="de47952b-4425-4b8d-9da9-0b03a2a9d0dd" providerId="ADAL" clId="{10D0A92D-E770-415A-846B-FA0827147E53}" dt="2023-02-27T14:57:27.070" v="258" actId="26606"/>
          <ac:grpSpMkLst>
            <pc:docMk/>
            <pc:sldMk cId="3398490518" sldId="310"/>
            <ac:grpSpMk id="58" creationId="{55C23123-3C5C-4A8B-AD1C-138D7B73D8D9}"/>
          </ac:grpSpMkLst>
        </pc:grpChg>
        <pc:picChg chg="add del mod">
          <ac:chgData name="WBNurse" userId="de47952b-4425-4b8d-9da9-0b03a2a9d0dd" providerId="ADAL" clId="{10D0A92D-E770-415A-846B-FA0827147E53}" dt="2023-02-27T14:57:16.173" v="254" actId="478"/>
          <ac:picMkLst>
            <pc:docMk/>
            <pc:sldMk cId="3398490518" sldId="310"/>
            <ac:picMk id="8" creationId="{DAA103B0-23FE-4ED0-7DBA-3F5B384AE2BE}"/>
          </ac:picMkLst>
        </pc:picChg>
        <pc:picChg chg="add mod">
          <ac:chgData name="WBNurse" userId="de47952b-4425-4b8d-9da9-0b03a2a9d0dd" providerId="ADAL" clId="{10D0A92D-E770-415A-846B-FA0827147E53}" dt="2023-02-27T14:57:27.070" v="258" actId="26606"/>
          <ac:picMkLst>
            <pc:docMk/>
            <pc:sldMk cId="3398490518" sldId="310"/>
            <ac:picMk id="10" creationId="{D8C938A0-E148-2DDC-4AA3-5D4355B09D65}"/>
          </ac:picMkLst>
        </pc:picChg>
        <pc:cxnChg chg="add del">
          <ac:chgData name="WBNurse" userId="de47952b-4425-4b8d-9da9-0b03a2a9d0dd" providerId="ADAL" clId="{10D0A92D-E770-415A-846B-FA0827147E53}" dt="2023-02-27T14:57:27.070" v="258" actId="26606"/>
          <ac:cxnSpMkLst>
            <pc:docMk/>
            <pc:sldMk cId="3398490518" sldId="310"/>
            <ac:cxnSpMk id="56" creationId="{22725E2D-27B9-4A2E-B161-230C61B08082}"/>
          </ac:cxnSpMkLst>
        </pc:cxnChg>
        <pc:cxnChg chg="add">
          <ac:chgData name="WBNurse" userId="de47952b-4425-4b8d-9da9-0b03a2a9d0dd" providerId="ADAL" clId="{10D0A92D-E770-415A-846B-FA0827147E53}" dt="2023-02-27T14:57:27.070" v="258" actId="26606"/>
          <ac:cxnSpMkLst>
            <pc:docMk/>
            <pc:sldMk cId="3398490518" sldId="310"/>
            <ac:cxnSpMk id="106" creationId="{CC9CF63D-A2A3-4ECF-BC53-4B0D56918FB4}"/>
          </ac:cxnSpMkLst>
        </pc:cxnChg>
      </pc:sldChg>
      <pc:sldChg chg="addSp delSp modSp mod setBg modAnim">
        <pc:chgData name="WBNurse" userId="de47952b-4425-4b8d-9da9-0b03a2a9d0dd" providerId="ADAL" clId="{10D0A92D-E770-415A-846B-FA0827147E53}" dt="2023-02-27T15:06:05.393" v="401"/>
        <pc:sldMkLst>
          <pc:docMk/>
          <pc:sldMk cId="726905452" sldId="311"/>
        </pc:sldMkLst>
        <pc:spChg chg="mod">
          <ac:chgData name="WBNurse" userId="de47952b-4425-4b8d-9da9-0b03a2a9d0dd" providerId="ADAL" clId="{10D0A92D-E770-415A-846B-FA0827147E53}" dt="2023-02-27T14:35:09.672" v="234" actId="26606"/>
          <ac:spMkLst>
            <pc:docMk/>
            <pc:sldMk cId="726905452" sldId="311"/>
            <ac:spMk id="2" creationId="{4385B2C9-2A4D-4775-29D8-3613B9956F9C}"/>
          </ac:spMkLst>
        </pc:spChg>
        <pc:spChg chg="del">
          <ac:chgData name="WBNurse" userId="de47952b-4425-4b8d-9da9-0b03a2a9d0dd" providerId="ADAL" clId="{10D0A92D-E770-415A-846B-FA0827147E53}" dt="2023-02-27T14:35:09.672" v="234" actId="26606"/>
          <ac:spMkLst>
            <pc:docMk/>
            <pc:sldMk cId="726905452" sldId="311"/>
            <ac:spMk id="3" creationId="{D2AC0DDB-E6FE-9696-5679-961FC44699D6}"/>
          </ac:spMkLst>
        </pc:spChg>
        <pc:spChg chg="add">
          <ac:chgData name="WBNurse" userId="de47952b-4425-4b8d-9da9-0b03a2a9d0dd" providerId="ADAL" clId="{10D0A92D-E770-415A-846B-FA0827147E53}" dt="2023-02-27T14:35:09.672" v="234" actId="26606"/>
          <ac:spMkLst>
            <pc:docMk/>
            <pc:sldMk cId="726905452" sldId="311"/>
            <ac:spMk id="9" creationId="{EEE96A74-B62B-4642-AB22-7776A5F48CE7}"/>
          </ac:spMkLst>
        </pc:spChg>
        <pc:graphicFrameChg chg="add">
          <ac:chgData name="WBNurse" userId="de47952b-4425-4b8d-9da9-0b03a2a9d0dd" providerId="ADAL" clId="{10D0A92D-E770-415A-846B-FA0827147E53}" dt="2023-02-27T14:35:09.672" v="234" actId="26606"/>
          <ac:graphicFrameMkLst>
            <pc:docMk/>
            <pc:sldMk cId="726905452" sldId="311"/>
            <ac:graphicFrameMk id="5" creationId="{74BB6F07-4100-FBF3-072D-32BC06BF05F0}"/>
          </ac:graphicFrameMkLst>
        </pc:graphicFrameChg>
        <pc:cxnChg chg="add">
          <ac:chgData name="WBNurse" userId="de47952b-4425-4b8d-9da9-0b03a2a9d0dd" providerId="ADAL" clId="{10D0A92D-E770-415A-846B-FA0827147E53}" dt="2023-02-27T14:35:09.672" v="234" actId="26606"/>
          <ac:cxnSpMkLst>
            <pc:docMk/>
            <pc:sldMk cId="726905452" sldId="311"/>
            <ac:cxnSpMk id="11" creationId="{3A513CAD-9784-4D35-BAF9-1F7DDD697BDB}"/>
          </ac:cxnSpMkLst>
        </pc:cxnChg>
      </pc:sldChg>
      <pc:sldChg chg="modSp modAnim">
        <pc:chgData name="WBNurse" userId="de47952b-4425-4b8d-9da9-0b03a2a9d0dd" providerId="ADAL" clId="{10D0A92D-E770-415A-846B-FA0827147E53}" dt="2023-02-27T15:10:15.342" v="516" actId="20577"/>
        <pc:sldMkLst>
          <pc:docMk/>
          <pc:sldMk cId="2977539862" sldId="319"/>
        </pc:sldMkLst>
        <pc:spChg chg="mod">
          <ac:chgData name="WBNurse" userId="de47952b-4425-4b8d-9da9-0b03a2a9d0dd" providerId="ADAL" clId="{10D0A92D-E770-415A-846B-FA0827147E53}" dt="2023-02-27T15:10:15.342" v="516" actId="20577"/>
          <ac:spMkLst>
            <pc:docMk/>
            <pc:sldMk cId="2977539862" sldId="319"/>
            <ac:spMk id="3" creationId="{95B371F2-DBA5-415A-82C8-651F587B857A}"/>
          </ac:spMkLst>
        </pc:spChg>
      </pc:sldChg>
      <pc:sldChg chg="addSp modSp del mod setBg">
        <pc:chgData name="WBNurse" userId="de47952b-4425-4b8d-9da9-0b03a2a9d0dd" providerId="ADAL" clId="{10D0A92D-E770-415A-846B-FA0827147E53}" dt="2023-02-27T14:26:51.414" v="180" actId="47"/>
        <pc:sldMkLst>
          <pc:docMk/>
          <pc:sldMk cId="2336060171" sldId="320"/>
        </pc:sldMkLst>
        <pc:spChg chg="mod">
          <ac:chgData name="WBNurse" userId="de47952b-4425-4b8d-9da9-0b03a2a9d0dd" providerId="ADAL" clId="{10D0A92D-E770-415A-846B-FA0827147E53}" dt="2023-02-27T14:24:23.177" v="167" actId="14100"/>
          <ac:spMkLst>
            <pc:docMk/>
            <pc:sldMk cId="2336060171" sldId="320"/>
            <ac:spMk id="5" creationId="{A033ED5D-81D0-6CA8-2CF6-11890B1AB7BE}"/>
          </ac:spMkLst>
        </pc:spChg>
        <pc:spChg chg="add">
          <ac:chgData name="WBNurse" userId="de47952b-4425-4b8d-9da9-0b03a2a9d0dd" providerId="ADAL" clId="{10D0A92D-E770-415A-846B-FA0827147E53}" dt="2023-02-27T14:23:47.380" v="160" actId="26606"/>
          <ac:spMkLst>
            <pc:docMk/>
            <pc:sldMk cId="2336060171" sldId="320"/>
            <ac:spMk id="20" creationId="{CA5B2A81-2C8E-4963-AFD4-E539D168B475}"/>
          </ac:spMkLst>
        </pc:spChg>
        <pc:grpChg chg="add">
          <ac:chgData name="WBNurse" userId="de47952b-4425-4b8d-9da9-0b03a2a9d0dd" providerId="ADAL" clId="{10D0A92D-E770-415A-846B-FA0827147E53}" dt="2023-02-27T14:23:47.380" v="160" actId="26606"/>
          <ac:grpSpMkLst>
            <pc:docMk/>
            <pc:sldMk cId="2336060171" sldId="320"/>
            <ac:grpSpMk id="14" creationId="{9494E066-0146-46E9-BAF1-C33240ABA294}"/>
          </ac:grpSpMkLst>
        </pc:grpChg>
        <pc:grpChg chg="add">
          <ac:chgData name="WBNurse" userId="de47952b-4425-4b8d-9da9-0b03a2a9d0dd" providerId="ADAL" clId="{10D0A92D-E770-415A-846B-FA0827147E53}" dt="2023-02-27T14:23:47.380" v="160" actId="26606"/>
          <ac:grpSpMkLst>
            <pc:docMk/>
            <pc:sldMk cId="2336060171" sldId="320"/>
            <ac:grpSpMk id="24" creationId="{B68DA4C3-6EB8-49E8-8E9E-C8F58C3C7D43}"/>
          </ac:grpSpMkLst>
        </pc:grpChg>
        <pc:picChg chg="add">
          <ac:chgData name="WBNurse" userId="de47952b-4425-4b8d-9da9-0b03a2a9d0dd" providerId="ADAL" clId="{10D0A92D-E770-415A-846B-FA0827147E53}" dt="2023-02-27T14:23:47.380" v="160" actId="26606"/>
          <ac:picMkLst>
            <pc:docMk/>
            <pc:sldMk cId="2336060171" sldId="320"/>
            <ac:picMk id="9" creationId="{34EDA4AE-4666-686A-A36E-B74F856627DB}"/>
          </ac:picMkLst>
        </pc:picChg>
        <pc:cxnChg chg="add">
          <ac:chgData name="WBNurse" userId="de47952b-4425-4b8d-9da9-0b03a2a9d0dd" providerId="ADAL" clId="{10D0A92D-E770-415A-846B-FA0827147E53}" dt="2023-02-27T14:23:47.380" v="160" actId="26606"/>
          <ac:cxnSpMkLst>
            <pc:docMk/>
            <pc:sldMk cId="2336060171" sldId="320"/>
            <ac:cxnSpMk id="12" creationId="{AE0C0B2A-3FD1-4235-A16E-0ED1E028A93E}"/>
          </ac:cxnSpMkLst>
        </pc:cxnChg>
        <pc:cxnChg chg="add">
          <ac:chgData name="WBNurse" userId="de47952b-4425-4b8d-9da9-0b03a2a9d0dd" providerId="ADAL" clId="{10D0A92D-E770-415A-846B-FA0827147E53}" dt="2023-02-27T14:23:47.380" v="160" actId="26606"/>
          <ac:cxnSpMkLst>
            <pc:docMk/>
            <pc:sldMk cId="2336060171" sldId="320"/>
            <ac:cxnSpMk id="22" creationId="{69060615-B9D7-4C22-A01E-121566BF5E86}"/>
          </ac:cxnSpMkLst>
        </pc:cxnChg>
      </pc:sldChg>
      <pc:sldChg chg="addSp delSp modSp new mod setBg modClrScheme modAnim chgLayout">
        <pc:chgData name="WBNurse" userId="de47952b-4425-4b8d-9da9-0b03a2a9d0dd" providerId="ADAL" clId="{10D0A92D-E770-415A-846B-FA0827147E53}" dt="2023-02-27T15:08:06.765" v="445"/>
        <pc:sldMkLst>
          <pc:docMk/>
          <pc:sldMk cId="2144110059" sldId="321"/>
        </pc:sldMkLst>
        <pc:spChg chg="del mod ord">
          <ac:chgData name="WBNurse" userId="de47952b-4425-4b8d-9da9-0b03a2a9d0dd" providerId="ADAL" clId="{10D0A92D-E770-415A-846B-FA0827147E53}" dt="2023-02-27T14:24:36.361" v="169" actId="700"/>
          <ac:spMkLst>
            <pc:docMk/>
            <pc:sldMk cId="2144110059" sldId="321"/>
            <ac:spMk id="2" creationId="{DD4DB146-BDE7-40B0-ED8E-7D333641FF85}"/>
          </ac:spMkLst>
        </pc:spChg>
        <pc:spChg chg="del mod ord">
          <ac:chgData name="WBNurse" userId="de47952b-4425-4b8d-9da9-0b03a2a9d0dd" providerId="ADAL" clId="{10D0A92D-E770-415A-846B-FA0827147E53}" dt="2023-02-27T14:24:36.361" v="169" actId="700"/>
          <ac:spMkLst>
            <pc:docMk/>
            <pc:sldMk cId="2144110059" sldId="321"/>
            <ac:spMk id="3" creationId="{F8F48EEE-5AA6-F613-40EC-532722DCE13F}"/>
          </ac:spMkLst>
        </pc:spChg>
        <pc:spChg chg="del">
          <ac:chgData name="WBNurse" userId="de47952b-4425-4b8d-9da9-0b03a2a9d0dd" providerId="ADAL" clId="{10D0A92D-E770-415A-846B-FA0827147E53}" dt="2023-02-27T14:24:36.361" v="169" actId="700"/>
          <ac:spMkLst>
            <pc:docMk/>
            <pc:sldMk cId="2144110059" sldId="321"/>
            <ac:spMk id="4" creationId="{8A427FF1-CF47-D4DA-7C5A-BCB74422143A}"/>
          </ac:spMkLst>
        </pc:spChg>
        <pc:spChg chg="add del mod ord">
          <ac:chgData name="WBNurse" userId="de47952b-4425-4b8d-9da9-0b03a2a9d0dd" providerId="ADAL" clId="{10D0A92D-E770-415A-846B-FA0827147E53}" dt="2023-02-27T14:24:58.560" v="173" actId="478"/>
          <ac:spMkLst>
            <pc:docMk/>
            <pc:sldMk cId="2144110059" sldId="321"/>
            <ac:spMk id="5" creationId="{1C0CFA53-9DD4-1C76-5631-48A2BE08A56F}"/>
          </ac:spMkLst>
        </pc:spChg>
        <pc:spChg chg="add mod ord">
          <ac:chgData name="WBNurse" userId="de47952b-4425-4b8d-9da9-0b03a2a9d0dd" providerId="ADAL" clId="{10D0A92D-E770-415A-846B-FA0827147E53}" dt="2023-02-27T14:25:03.308" v="176" actId="26606"/>
          <ac:spMkLst>
            <pc:docMk/>
            <pc:sldMk cId="2144110059" sldId="321"/>
            <ac:spMk id="6" creationId="{514EB50F-9DC9-1D25-589F-D9DF765A2EC2}"/>
          </ac:spMkLst>
        </pc:spChg>
        <pc:spChg chg="add del">
          <ac:chgData name="WBNurse" userId="de47952b-4425-4b8d-9da9-0b03a2a9d0dd" providerId="ADAL" clId="{10D0A92D-E770-415A-846B-FA0827147E53}" dt="2023-02-27T14:25:03.308" v="176" actId="26606"/>
          <ac:spMkLst>
            <pc:docMk/>
            <pc:sldMk cId="2144110059" sldId="321"/>
            <ac:spMk id="13" creationId="{DB66C9CD-6BF4-44CA-8078-0BB819080761}"/>
          </ac:spMkLst>
        </pc:spChg>
        <pc:spChg chg="add del">
          <ac:chgData name="WBNurse" userId="de47952b-4425-4b8d-9da9-0b03a2a9d0dd" providerId="ADAL" clId="{10D0A92D-E770-415A-846B-FA0827147E53}" dt="2023-02-27T14:25:03.296" v="175" actId="26606"/>
          <ac:spMkLst>
            <pc:docMk/>
            <pc:sldMk cId="2144110059" sldId="321"/>
            <ac:spMk id="20" creationId="{DB66C9CD-6BF4-44CA-8078-0BB819080761}"/>
          </ac:spMkLst>
        </pc:spChg>
        <pc:spChg chg="add">
          <ac:chgData name="WBNurse" userId="de47952b-4425-4b8d-9da9-0b03a2a9d0dd" providerId="ADAL" clId="{10D0A92D-E770-415A-846B-FA0827147E53}" dt="2023-02-27T14:25:03.308" v="176" actId="26606"/>
          <ac:spMkLst>
            <pc:docMk/>
            <pc:sldMk cId="2144110059" sldId="321"/>
            <ac:spMk id="24" creationId="{DB66C9CD-6BF4-44CA-8078-0BB819080761}"/>
          </ac:spMkLst>
        </pc:spChg>
        <pc:picChg chg="add mod">
          <ac:chgData name="WBNurse" userId="de47952b-4425-4b8d-9da9-0b03a2a9d0dd" providerId="ADAL" clId="{10D0A92D-E770-415A-846B-FA0827147E53}" dt="2023-02-27T14:25:58.665" v="179" actId="207"/>
          <ac:picMkLst>
            <pc:docMk/>
            <pc:sldMk cId="2144110059" sldId="321"/>
            <ac:picMk id="10" creationId="{B148891F-16D2-8692-2778-E6F370CEC731}"/>
          </ac:picMkLst>
        </pc:picChg>
        <pc:cxnChg chg="add del">
          <ac:chgData name="WBNurse" userId="de47952b-4425-4b8d-9da9-0b03a2a9d0dd" providerId="ADAL" clId="{10D0A92D-E770-415A-846B-FA0827147E53}" dt="2023-02-27T14:25:03.308" v="176" actId="26606"/>
          <ac:cxnSpMkLst>
            <pc:docMk/>
            <pc:sldMk cId="2144110059" sldId="321"/>
            <ac:cxnSpMk id="15" creationId="{CC9CF63D-A2A3-4ECF-BC53-4B0D56918FB4}"/>
          </ac:cxnSpMkLst>
        </pc:cxnChg>
        <pc:cxnChg chg="add del">
          <ac:chgData name="WBNurse" userId="de47952b-4425-4b8d-9da9-0b03a2a9d0dd" providerId="ADAL" clId="{10D0A92D-E770-415A-846B-FA0827147E53}" dt="2023-02-27T14:25:03.296" v="175" actId="26606"/>
          <ac:cxnSpMkLst>
            <pc:docMk/>
            <pc:sldMk cId="2144110059" sldId="321"/>
            <ac:cxnSpMk id="22" creationId="{CC9CF63D-A2A3-4ECF-BC53-4B0D56918FB4}"/>
          </ac:cxnSpMkLst>
        </pc:cxnChg>
        <pc:cxnChg chg="add">
          <ac:chgData name="WBNurse" userId="de47952b-4425-4b8d-9da9-0b03a2a9d0dd" providerId="ADAL" clId="{10D0A92D-E770-415A-846B-FA0827147E53}" dt="2023-02-27T14:25:03.308" v="176" actId="26606"/>
          <ac:cxnSpMkLst>
            <pc:docMk/>
            <pc:sldMk cId="2144110059" sldId="321"/>
            <ac:cxnSpMk id="25" creationId="{C05D45D7-984D-4CDD-B1BC-0CF407C72275}"/>
          </ac:cxnSpMkLst>
        </pc:cxnChg>
      </pc:sldChg>
      <pc:sldChg chg="new del">
        <pc:chgData name="WBNurse" userId="de47952b-4425-4b8d-9da9-0b03a2a9d0dd" providerId="ADAL" clId="{10D0A92D-E770-415A-846B-FA0827147E53}" dt="2023-02-27T14:28:31.709" v="190" actId="680"/>
        <pc:sldMkLst>
          <pc:docMk/>
          <pc:sldMk cId="1428947026" sldId="322"/>
        </pc:sldMkLst>
      </pc:sldChg>
      <pc:sldChg chg="addSp delSp modSp mod setBg modAnim delDesignElem">
        <pc:chgData name="WBNurse" userId="de47952b-4425-4b8d-9da9-0b03a2a9d0dd" providerId="ADAL" clId="{10D0A92D-E770-415A-846B-FA0827147E53}" dt="2023-02-27T15:08:42.091" v="447"/>
        <pc:sldMkLst>
          <pc:docMk/>
          <pc:sldMk cId="1594016461" sldId="322"/>
        </pc:sldMkLst>
        <pc:spChg chg="del mod">
          <ac:chgData name="WBNurse" userId="de47952b-4425-4b8d-9da9-0b03a2a9d0dd" providerId="ADAL" clId="{10D0A92D-E770-415A-846B-FA0827147E53}" dt="2023-02-27T14:33:38.621" v="226" actId="478"/>
          <ac:spMkLst>
            <pc:docMk/>
            <pc:sldMk cId="1594016461" sldId="322"/>
            <ac:spMk id="2" creationId="{FCD0B36C-2B21-F59D-F0B6-2FD51D0391EA}"/>
          </ac:spMkLst>
        </pc:spChg>
        <pc:spChg chg="add del mod">
          <ac:chgData name="WBNurse" userId="de47952b-4425-4b8d-9da9-0b03a2a9d0dd" providerId="ADAL" clId="{10D0A92D-E770-415A-846B-FA0827147E53}" dt="2023-02-27T14:33:42.801" v="227" actId="478"/>
          <ac:spMkLst>
            <pc:docMk/>
            <pc:sldMk cId="1594016461" sldId="322"/>
            <ac:spMk id="6" creationId="{C3ABA95E-18DC-D362-71CF-31D40A131B12}"/>
          </ac:spMkLst>
        </pc:spChg>
        <pc:spChg chg="add del">
          <ac:chgData name="WBNurse" userId="de47952b-4425-4b8d-9da9-0b03a2a9d0dd" providerId="ADAL" clId="{10D0A92D-E770-415A-846B-FA0827147E53}" dt="2023-02-27T14:33:56.355" v="230" actId="26606"/>
          <ac:spMkLst>
            <pc:docMk/>
            <pc:sldMk cId="1594016461" sldId="322"/>
            <ac:spMk id="17" creationId="{3011B0B3-5679-4759-90B8-3B908C4CBD21}"/>
          </ac:spMkLst>
        </pc:spChg>
        <pc:spChg chg="add del">
          <ac:chgData name="WBNurse" userId="de47952b-4425-4b8d-9da9-0b03a2a9d0dd" providerId="ADAL" clId="{10D0A92D-E770-415A-846B-FA0827147E53}" dt="2023-02-27T14:33:56.355" v="230" actId="26606"/>
          <ac:spMkLst>
            <pc:docMk/>
            <pc:sldMk cId="1594016461" sldId="322"/>
            <ac:spMk id="31" creationId="{8F169A58-0BC2-4E68-949B-928539095E7D}"/>
          </ac:spMkLst>
        </pc:spChg>
        <pc:spChg chg="add del">
          <ac:chgData name="WBNurse" userId="de47952b-4425-4b8d-9da9-0b03a2a9d0dd" providerId="ADAL" clId="{10D0A92D-E770-415A-846B-FA0827147E53}" dt="2023-02-27T14:33:58.642" v="231" actId="478"/>
          <ac:spMkLst>
            <pc:docMk/>
            <pc:sldMk cId="1594016461" sldId="322"/>
            <ac:spMk id="35" creationId="{8EBB865D-CC88-72A2-8B23-433B7A090E12}"/>
          </ac:spMkLst>
        </pc:spChg>
        <pc:spChg chg="add del">
          <ac:chgData name="WBNurse" userId="de47952b-4425-4b8d-9da9-0b03a2a9d0dd" providerId="ADAL" clId="{10D0A92D-E770-415A-846B-FA0827147E53}" dt="2023-02-27T14:33:56.332" v="229" actId="26606"/>
          <ac:spMkLst>
            <pc:docMk/>
            <pc:sldMk cId="1594016461" sldId="322"/>
            <ac:spMk id="44" creationId="{3011B0B3-5679-4759-90B8-3B908C4CBD21}"/>
          </ac:spMkLst>
        </pc:spChg>
        <pc:spChg chg="del mod">
          <ac:chgData name="WBNurse" userId="de47952b-4425-4b8d-9da9-0b03a2a9d0dd" providerId="ADAL" clId="{10D0A92D-E770-415A-846B-FA0827147E53}" dt="2023-02-27T14:33:18.064" v="223"/>
          <ac:spMkLst>
            <pc:docMk/>
            <pc:sldMk cId="1594016461" sldId="322"/>
            <ac:spMk id="57" creationId="{33D6FDF0-1A6E-46F3-5B49-937633EC4413}"/>
          </ac:spMkLst>
        </pc:spChg>
        <pc:spChg chg="add del">
          <ac:chgData name="WBNurse" userId="de47952b-4425-4b8d-9da9-0b03a2a9d0dd" providerId="ADAL" clId="{10D0A92D-E770-415A-846B-FA0827147E53}" dt="2023-02-27T14:33:56.332" v="229" actId="26606"/>
          <ac:spMkLst>
            <pc:docMk/>
            <pc:sldMk cId="1594016461" sldId="322"/>
            <ac:spMk id="58" creationId="{8F169A58-0BC2-4E68-949B-928539095E7D}"/>
          </ac:spMkLst>
        </pc:spChg>
        <pc:spChg chg="add">
          <ac:chgData name="WBNurse" userId="de47952b-4425-4b8d-9da9-0b03a2a9d0dd" providerId="ADAL" clId="{10D0A92D-E770-415A-846B-FA0827147E53}" dt="2023-02-27T14:33:56.355" v="230" actId="26606"/>
          <ac:spMkLst>
            <pc:docMk/>
            <pc:sldMk cId="1594016461" sldId="322"/>
            <ac:spMk id="60" creationId="{3268346D-5E77-4906-AC8D-57FB88F111CD}"/>
          </ac:spMkLst>
        </pc:spChg>
        <pc:spChg chg="add">
          <ac:chgData name="WBNurse" userId="de47952b-4425-4b8d-9da9-0b03a2a9d0dd" providerId="ADAL" clId="{10D0A92D-E770-415A-846B-FA0827147E53}" dt="2023-02-27T14:33:56.355" v="230" actId="26606"/>
          <ac:spMkLst>
            <pc:docMk/>
            <pc:sldMk cId="1594016461" sldId="322"/>
            <ac:spMk id="61" creationId="{4168C6BE-41CC-4C4D-850F-F82321AE7B18}"/>
          </ac:spMkLst>
        </pc:spChg>
        <pc:grpChg chg="add del">
          <ac:chgData name="WBNurse" userId="de47952b-4425-4b8d-9da9-0b03a2a9d0dd" providerId="ADAL" clId="{10D0A92D-E770-415A-846B-FA0827147E53}" dt="2023-02-27T14:33:56.355" v="230" actId="26606"/>
          <ac:grpSpMkLst>
            <pc:docMk/>
            <pc:sldMk cId="1594016461" sldId="322"/>
            <ac:grpSpMk id="11" creationId="{9494E066-0146-46E9-BAF1-C33240ABA294}"/>
          </ac:grpSpMkLst>
        </pc:grpChg>
        <pc:grpChg chg="add del">
          <ac:chgData name="WBNurse" userId="de47952b-4425-4b8d-9da9-0b03a2a9d0dd" providerId="ADAL" clId="{10D0A92D-E770-415A-846B-FA0827147E53}" dt="2023-02-27T14:33:56.355" v="230" actId="26606"/>
          <ac:grpSpMkLst>
            <pc:docMk/>
            <pc:sldMk cId="1594016461" sldId="322"/>
            <ac:grpSpMk id="19" creationId="{85B982C6-E512-4505-8A48-E43FD8844DE5}"/>
          </ac:grpSpMkLst>
        </pc:grpChg>
        <pc:grpChg chg="add del">
          <ac:chgData name="WBNurse" userId="de47952b-4425-4b8d-9da9-0b03a2a9d0dd" providerId="ADAL" clId="{10D0A92D-E770-415A-846B-FA0827147E53}" dt="2023-02-27T14:33:56.332" v="229" actId="26606"/>
          <ac:grpSpMkLst>
            <pc:docMk/>
            <pc:sldMk cId="1594016461" sldId="322"/>
            <ac:grpSpMk id="38" creationId="{9494E066-0146-46E9-BAF1-C33240ABA294}"/>
          </ac:grpSpMkLst>
        </pc:grpChg>
        <pc:grpChg chg="add del">
          <ac:chgData name="WBNurse" userId="de47952b-4425-4b8d-9da9-0b03a2a9d0dd" providerId="ADAL" clId="{10D0A92D-E770-415A-846B-FA0827147E53}" dt="2023-02-27T14:33:56.332" v="229" actId="26606"/>
          <ac:grpSpMkLst>
            <pc:docMk/>
            <pc:sldMk cId="1594016461" sldId="322"/>
            <ac:grpSpMk id="46" creationId="{85B982C6-E512-4505-8A48-E43FD8844DE5}"/>
          </ac:grpSpMkLst>
        </pc:grpChg>
        <pc:picChg chg="add mod">
          <ac:chgData name="WBNurse" userId="de47952b-4425-4b8d-9da9-0b03a2a9d0dd" providerId="ADAL" clId="{10D0A92D-E770-415A-846B-FA0827147E53}" dt="2023-02-27T14:33:56.355" v="230" actId="26606"/>
          <ac:picMkLst>
            <pc:docMk/>
            <pc:sldMk cId="1594016461" sldId="322"/>
            <ac:picMk id="3" creationId="{8E2EB5F0-8DF1-8CD7-A26D-42C25847BF81}"/>
          </ac:picMkLst>
        </pc:picChg>
        <pc:picChg chg="add mod">
          <ac:chgData name="WBNurse" userId="de47952b-4425-4b8d-9da9-0b03a2a9d0dd" providerId="ADAL" clId="{10D0A92D-E770-415A-846B-FA0827147E53}" dt="2023-02-27T14:55:46.098" v="250" actId="1076"/>
          <ac:picMkLst>
            <pc:docMk/>
            <pc:sldMk cId="1594016461" sldId="322"/>
            <ac:picMk id="4" creationId="{F1EA4CA2-977B-28F6-80AD-3E07BFEB5938}"/>
          </ac:picMkLst>
        </pc:picChg>
        <pc:cxnChg chg="add del">
          <ac:chgData name="WBNurse" userId="de47952b-4425-4b8d-9da9-0b03a2a9d0dd" providerId="ADAL" clId="{10D0A92D-E770-415A-846B-FA0827147E53}" dt="2023-02-27T14:33:56.355" v="230" actId="26606"/>
          <ac:cxnSpMkLst>
            <pc:docMk/>
            <pc:sldMk cId="1594016461" sldId="322"/>
            <ac:cxnSpMk id="9" creationId="{AE0C0B2A-3FD1-4235-A16E-0ED1E028A93E}"/>
          </ac:cxnSpMkLst>
        </pc:cxnChg>
        <pc:cxnChg chg="add del">
          <ac:chgData name="WBNurse" userId="de47952b-4425-4b8d-9da9-0b03a2a9d0dd" providerId="ADAL" clId="{10D0A92D-E770-415A-846B-FA0827147E53}" dt="2023-02-27T14:33:56.332" v="229" actId="26606"/>
          <ac:cxnSpMkLst>
            <pc:docMk/>
            <pc:sldMk cId="1594016461" sldId="322"/>
            <ac:cxnSpMk id="36" creationId="{AE0C0B2A-3FD1-4235-A16E-0ED1E028A93E}"/>
          </ac:cxnSpMkLst>
        </pc:cxnChg>
        <pc:cxnChg chg="add">
          <ac:chgData name="WBNurse" userId="de47952b-4425-4b8d-9da9-0b03a2a9d0dd" providerId="ADAL" clId="{10D0A92D-E770-415A-846B-FA0827147E53}" dt="2023-02-27T14:33:56.355" v="230" actId="26606"/>
          <ac:cxnSpMkLst>
            <pc:docMk/>
            <pc:sldMk cId="1594016461" sldId="322"/>
            <ac:cxnSpMk id="62" creationId="{4CBC1FDF-AE13-4731-B38F-2761BDFDBB0E}"/>
          </ac:cxnSpMkLst>
        </pc:cxnChg>
      </pc:sldChg>
      <pc:sldChg chg="addSp delSp modSp new mod setBg">
        <pc:chgData name="WBNurse" userId="de47952b-4425-4b8d-9da9-0b03a2a9d0dd" providerId="ADAL" clId="{10D0A92D-E770-415A-846B-FA0827147E53}" dt="2023-02-27T15:00:52.038" v="365" actId="26606"/>
        <pc:sldMkLst>
          <pc:docMk/>
          <pc:sldMk cId="4124715544" sldId="323"/>
        </pc:sldMkLst>
        <pc:spChg chg="mod">
          <ac:chgData name="WBNurse" userId="de47952b-4425-4b8d-9da9-0b03a2a9d0dd" providerId="ADAL" clId="{10D0A92D-E770-415A-846B-FA0827147E53}" dt="2023-02-27T15:00:52.038" v="365" actId="26606"/>
          <ac:spMkLst>
            <pc:docMk/>
            <pc:sldMk cId="4124715544" sldId="323"/>
            <ac:spMk id="2" creationId="{D202761B-A1D4-17F6-BBCC-866188B852B8}"/>
          </ac:spMkLst>
        </pc:spChg>
        <pc:spChg chg="add del mod">
          <ac:chgData name="WBNurse" userId="de47952b-4425-4b8d-9da9-0b03a2a9d0dd" providerId="ADAL" clId="{10D0A92D-E770-415A-846B-FA0827147E53}" dt="2023-02-27T15:00:52.038" v="365" actId="26606"/>
          <ac:spMkLst>
            <pc:docMk/>
            <pc:sldMk cId="4124715544" sldId="323"/>
            <ac:spMk id="3" creationId="{8E930FAF-3848-FCC7-AB5F-EF66C111E6DC}"/>
          </ac:spMkLst>
        </pc:spChg>
        <pc:spChg chg="add del">
          <ac:chgData name="WBNurse" userId="de47952b-4425-4b8d-9da9-0b03a2a9d0dd" providerId="ADAL" clId="{10D0A92D-E770-415A-846B-FA0827147E53}" dt="2023-02-27T15:00:46.936" v="360" actId="26606"/>
          <ac:spMkLst>
            <pc:docMk/>
            <pc:sldMk cId="4124715544" sldId="323"/>
            <ac:spMk id="9" creationId="{DB66C9CD-6BF4-44CA-8078-0BB819080761}"/>
          </ac:spMkLst>
        </pc:spChg>
        <pc:spChg chg="add del">
          <ac:chgData name="WBNurse" userId="de47952b-4425-4b8d-9da9-0b03a2a9d0dd" providerId="ADAL" clId="{10D0A92D-E770-415A-846B-FA0827147E53}" dt="2023-02-27T15:00:50.851" v="362" actId="26606"/>
          <ac:spMkLst>
            <pc:docMk/>
            <pc:sldMk cId="4124715544" sldId="323"/>
            <ac:spMk id="13" creationId="{EEE96A74-B62B-4642-AB22-7776A5F48CE7}"/>
          </ac:spMkLst>
        </pc:spChg>
        <pc:spChg chg="add del">
          <ac:chgData name="WBNurse" userId="de47952b-4425-4b8d-9da9-0b03a2a9d0dd" providerId="ADAL" clId="{10D0A92D-E770-415A-846B-FA0827147E53}" dt="2023-02-27T15:00:52.018" v="364" actId="26606"/>
          <ac:spMkLst>
            <pc:docMk/>
            <pc:sldMk cId="4124715544" sldId="323"/>
            <ac:spMk id="17" creationId="{DB66C9CD-6BF4-44CA-8078-0BB819080761}"/>
          </ac:spMkLst>
        </pc:spChg>
        <pc:spChg chg="add">
          <ac:chgData name="WBNurse" userId="de47952b-4425-4b8d-9da9-0b03a2a9d0dd" providerId="ADAL" clId="{10D0A92D-E770-415A-846B-FA0827147E53}" dt="2023-02-27T15:00:52.038" v="365" actId="26606"/>
          <ac:spMkLst>
            <pc:docMk/>
            <pc:sldMk cId="4124715544" sldId="323"/>
            <ac:spMk id="21" creationId="{EEE96A74-B62B-4642-AB22-7776A5F48CE7}"/>
          </ac:spMkLst>
        </pc:spChg>
        <pc:graphicFrameChg chg="add del">
          <ac:chgData name="WBNurse" userId="de47952b-4425-4b8d-9da9-0b03a2a9d0dd" providerId="ADAL" clId="{10D0A92D-E770-415A-846B-FA0827147E53}" dt="2023-02-27T15:00:46.936" v="360" actId="26606"/>
          <ac:graphicFrameMkLst>
            <pc:docMk/>
            <pc:sldMk cId="4124715544" sldId="323"/>
            <ac:graphicFrameMk id="5" creationId="{B4207E4E-0BA8-AA32-3D79-5EC7C1EF1D3D}"/>
          </ac:graphicFrameMkLst>
        </pc:graphicFrameChg>
        <pc:graphicFrameChg chg="add del">
          <ac:chgData name="WBNurse" userId="de47952b-4425-4b8d-9da9-0b03a2a9d0dd" providerId="ADAL" clId="{10D0A92D-E770-415A-846B-FA0827147E53}" dt="2023-02-27T15:00:50.851" v="362" actId="26606"/>
          <ac:graphicFrameMkLst>
            <pc:docMk/>
            <pc:sldMk cId="4124715544" sldId="323"/>
            <ac:graphicFrameMk id="15" creationId="{7CDFEB44-0981-CC77-002B-EDC6C6D293E7}"/>
          </ac:graphicFrameMkLst>
        </pc:graphicFrameChg>
        <pc:graphicFrameChg chg="add del">
          <ac:chgData name="WBNurse" userId="de47952b-4425-4b8d-9da9-0b03a2a9d0dd" providerId="ADAL" clId="{10D0A92D-E770-415A-846B-FA0827147E53}" dt="2023-02-27T15:00:52.018" v="364" actId="26606"/>
          <ac:graphicFrameMkLst>
            <pc:docMk/>
            <pc:sldMk cId="4124715544" sldId="323"/>
            <ac:graphicFrameMk id="19" creationId="{C2D054AC-2979-3F67-43FF-CA1A13B2A019}"/>
          </ac:graphicFrameMkLst>
        </pc:graphicFrameChg>
        <pc:graphicFrameChg chg="add">
          <ac:chgData name="WBNurse" userId="de47952b-4425-4b8d-9da9-0b03a2a9d0dd" providerId="ADAL" clId="{10D0A92D-E770-415A-846B-FA0827147E53}" dt="2023-02-27T15:00:52.038" v="365" actId="26606"/>
          <ac:graphicFrameMkLst>
            <pc:docMk/>
            <pc:sldMk cId="4124715544" sldId="323"/>
            <ac:graphicFrameMk id="23" creationId="{FDD6A11E-209D-0771-B430-757FE15CBBEA}"/>
          </ac:graphicFrameMkLst>
        </pc:graphicFrameChg>
        <pc:cxnChg chg="add del">
          <ac:chgData name="WBNurse" userId="de47952b-4425-4b8d-9da9-0b03a2a9d0dd" providerId="ADAL" clId="{10D0A92D-E770-415A-846B-FA0827147E53}" dt="2023-02-27T15:00:46.936" v="360" actId="26606"/>
          <ac:cxnSpMkLst>
            <pc:docMk/>
            <pc:sldMk cId="4124715544" sldId="323"/>
            <ac:cxnSpMk id="11" creationId="{D9BF9BF3-7E9D-458B-A5D2-E730C5FFD0CD}"/>
          </ac:cxnSpMkLst>
        </pc:cxnChg>
        <pc:cxnChg chg="add del">
          <ac:chgData name="WBNurse" userId="de47952b-4425-4b8d-9da9-0b03a2a9d0dd" providerId="ADAL" clId="{10D0A92D-E770-415A-846B-FA0827147E53}" dt="2023-02-27T15:00:50.851" v="362" actId="26606"/>
          <ac:cxnSpMkLst>
            <pc:docMk/>
            <pc:sldMk cId="4124715544" sldId="323"/>
            <ac:cxnSpMk id="14" creationId="{3A513CAD-9784-4D35-BAF9-1F7DDD697BDB}"/>
          </ac:cxnSpMkLst>
        </pc:cxnChg>
        <pc:cxnChg chg="add del">
          <ac:chgData name="WBNurse" userId="de47952b-4425-4b8d-9da9-0b03a2a9d0dd" providerId="ADAL" clId="{10D0A92D-E770-415A-846B-FA0827147E53}" dt="2023-02-27T15:00:52.018" v="364" actId="26606"/>
          <ac:cxnSpMkLst>
            <pc:docMk/>
            <pc:sldMk cId="4124715544" sldId="323"/>
            <ac:cxnSpMk id="18" creationId="{D9BF9BF3-7E9D-458B-A5D2-E730C5FFD0CD}"/>
          </ac:cxnSpMkLst>
        </pc:cxnChg>
        <pc:cxnChg chg="add">
          <ac:chgData name="WBNurse" userId="de47952b-4425-4b8d-9da9-0b03a2a9d0dd" providerId="ADAL" clId="{10D0A92D-E770-415A-846B-FA0827147E53}" dt="2023-02-27T15:00:52.038" v="365" actId="26606"/>
          <ac:cxnSpMkLst>
            <pc:docMk/>
            <pc:sldMk cId="4124715544" sldId="323"/>
            <ac:cxnSpMk id="22" creationId="{3A513CAD-9784-4D35-BAF9-1F7DDD697BDB}"/>
          </ac:cxnSpMkLst>
        </pc:cxn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hyperlink" Target="http://www.cancer.gov/" TargetMode="External"/><Relationship Id="rId2" Type="http://schemas.openxmlformats.org/officeDocument/2006/relationships/hyperlink" Target="http://www.mayoclinic.org/" TargetMode="External"/><Relationship Id="rId1" Type="http://schemas.openxmlformats.org/officeDocument/2006/relationships/hyperlink" Target="http://www.cdc.gov/" TargetMode="External"/><Relationship Id="rId4" Type="http://schemas.openxmlformats.org/officeDocument/2006/relationships/hyperlink" Target="http://www.johnshopkinsmedicine.org/"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www.cancer.gov/" TargetMode="External"/><Relationship Id="rId2" Type="http://schemas.openxmlformats.org/officeDocument/2006/relationships/hyperlink" Target="http://www.mayoclinic.org/" TargetMode="External"/><Relationship Id="rId1" Type="http://schemas.openxmlformats.org/officeDocument/2006/relationships/hyperlink" Target="http://www.cdc.gov/" TargetMode="External"/><Relationship Id="rId4" Type="http://schemas.openxmlformats.org/officeDocument/2006/relationships/hyperlink" Target="http://www.johnshopkinsmedicine.org/"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4A3AA-6A69-452C-A516-BC9B51E77316}" type="doc">
      <dgm:prSet loTypeId="urn:microsoft.com/office/officeart/2005/8/layout/hierarchy1" loCatId="hierarchy" qsTypeId="urn:microsoft.com/office/officeart/2005/8/quickstyle/simple4" qsCatId="simple" csTypeId="urn:microsoft.com/office/officeart/2005/8/colors/accent3_2" csCatId="accent3"/>
      <dgm:spPr/>
      <dgm:t>
        <a:bodyPr/>
        <a:lstStyle/>
        <a:p>
          <a:endParaRPr lang="en-US"/>
        </a:p>
      </dgm:t>
    </dgm:pt>
    <dgm:pt modelId="{F0053254-DD0E-4DDF-B2DD-1700E01E85F6}">
      <dgm:prSet/>
      <dgm:spPr/>
      <dgm:t>
        <a:bodyPr/>
        <a:lstStyle/>
        <a:p>
          <a:r>
            <a:rPr lang="en-US" dirty="0"/>
            <a:t>Finding precancerous cells before they turn into cancer</a:t>
          </a:r>
        </a:p>
      </dgm:t>
    </dgm:pt>
    <dgm:pt modelId="{5FC87D79-A36E-4027-9E8F-E65C3855DAA2}" type="parTrans" cxnId="{FAFFAC67-F2B4-420D-A5F2-D3598C3AAC5B}">
      <dgm:prSet/>
      <dgm:spPr/>
      <dgm:t>
        <a:bodyPr/>
        <a:lstStyle/>
        <a:p>
          <a:endParaRPr lang="en-US"/>
        </a:p>
      </dgm:t>
    </dgm:pt>
    <dgm:pt modelId="{04857DB7-35DD-4EE5-B7AF-0588759286D6}" type="sibTrans" cxnId="{FAFFAC67-F2B4-420D-A5F2-D3598C3AAC5B}">
      <dgm:prSet/>
      <dgm:spPr/>
      <dgm:t>
        <a:bodyPr/>
        <a:lstStyle/>
        <a:p>
          <a:endParaRPr lang="en-US"/>
        </a:p>
      </dgm:t>
    </dgm:pt>
    <dgm:pt modelId="{1F5677EF-9569-43DB-8210-2D5656843AD6}">
      <dgm:prSet/>
      <dgm:spPr/>
      <dgm:t>
        <a:bodyPr/>
        <a:lstStyle/>
        <a:p>
          <a:r>
            <a:rPr lang="en-US"/>
            <a:t>Most malignancies (cancerous tumors/lesions) do not produce symptoms until late stages</a:t>
          </a:r>
        </a:p>
      </dgm:t>
    </dgm:pt>
    <dgm:pt modelId="{F4634695-A358-41FB-85F2-A3410F6A1988}" type="parTrans" cxnId="{8895EC73-050F-4A3A-90DA-581040066AA2}">
      <dgm:prSet/>
      <dgm:spPr/>
      <dgm:t>
        <a:bodyPr/>
        <a:lstStyle/>
        <a:p>
          <a:endParaRPr lang="en-US"/>
        </a:p>
      </dgm:t>
    </dgm:pt>
    <dgm:pt modelId="{F41F3989-9CAC-4FDC-BF8B-AB45A1348006}" type="sibTrans" cxnId="{8895EC73-050F-4A3A-90DA-581040066AA2}">
      <dgm:prSet/>
      <dgm:spPr/>
      <dgm:t>
        <a:bodyPr/>
        <a:lstStyle/>
        <a:p>
          <a:endParaRPr lang="en-US"/>
        </a:p>
      </dgm:t>
    </dgm:pt>
    <dgm:pt modelId="{6628A42A-3B40-4708-B897-9312E04E435E}">
      <dgm:prSet/>
      <dgm:spPr/>
      <dgm:t>
        <a:bodyPr/>
        <a:lstStyle/>
        <a:p>
          <a:r>
            <a:rPr lang="en-US"/>
            <a:t>Diagnosing cancer in its early stages for optimal treatment/cure</a:t>
          </a:r>
        </a:p>
      </dgm:t>
    </dgm:pt>
    <dgm:pt modelId="{0C1DE8DE-573A-4549-A97A-45EACCE6A55D}" type="parTrans" cxnId="{75C5ECB6-A3D1-4C95-99B0-C24ECF8B307F}">
      <dgm:prSet/>
      <dgm:spPr/>
      <dgm:t>
        <a:bodyPr/>
        <a:lstStyle/>
        <a:p>
          <a:endParaRPr lang="en-US"/>
        </a:p>
      </dgm:t>
    </dgm:pt>
    <dgm:pt modelId="{8921B579-9935-43EF-B596-E9CD783E5F33}" type="sibTrans" cxnId="{75C5ECB6-A3D1-4C95-99B0-C24ECF8B307F}">
      <dgm:prSet/>
      <dgm:spPr/>
      <dgm:t>
        <a:bodyPr/>
        <a:lstStyle/>
        <a:p>
          <a:endParaRPr lang="en-US"/>
        </a:p>
      </dgm:t>
    </dgm:pt>
    <dgm:pt modelId="{B4DA8E7E-0A15-4AF6-93F4-2D79D7FA8D47}" type="pres">
      <dgm:prSet presAssocID="{4B14A3AA-6A69-452C-A516-BC9B51E77316}" presName="hierChild1" presStyleCnt="0">
        <dgm:presLayoutVars>
          <dgm:chPref val="1"/>
          <dgm:dir/>
          <dgm:animOne val="branch"/>
          <dgm:animLvl val="lvl"/>
          <dgm:resizeHandles/>
        </dgm:presLayoutVars>
      </dgm:prSet>
      <dgm:spPr/>
    </dgm:pt>
    <dgm:pt modelId="{DCE6A782-F64B-41ED-B707-8D75C63CEDCC}" type="pres">
      <dgm:prSet presAssocID="{F0053254-DD0E-4DDF-B2DD-1700E01E85F6}" presName="hierRoot1" presStyleCnt="0"/>
      <dgm:spPr/>
    </dgm:pt>
    <dgm:pt modelId="{B6BD8538-6D21-4644-BC1D-F52D4FF1A475}" type="pres">
      <dgm:prSet presAssocID="{F0053254-DD0E-4DDF-B2DD-1700E01E85F6}" presName="composite" presStyleCnt="0"/>
      <dgm:spPr/>
    </dgm:pt>
    <dgm:pt modelId="{31505F31-24BB-4135-9E6E-5061A3F83F4E}" type="pres">
      <dgm:prSet presAssocID="{F0053254-DD0E-4DDF-B2DD-1700E01E85F6}" presName="background" presStyleLbl="node0" presStyleIdx="0" presStyleCnt="3"/>
      <dgm:spPr/>
    </dgm:pt>
    <dgm:pt modelId="{F04457A5-4CDE-4F2C-8170-92E25A785E85}" type="pres">
      <dgm:prSet presAssocID="{F0053254-DD0E-4DDF-B2DD-1700E01E85F6}" presName="text" presStyleLbl="fgAcc0" presStyleIdx="0" presStyleCnt="3">
        <dgm:presLayoutVars>
          <dgm:chPref val="3"/>
        </dgm:presLayoutVars>
      </dgm:prSet>
      <dgm:spPr/>
    </dgm:pt>
    <dgm:pt modelId="{93B6D7A3-940D-466A-B7BC-61D0354D0C93}" type="pres">
      <dgm:prSet presAssocID="{F0053254-DD0E-4DDF-B2DD-1700E01E85F6}" presName="hierChild2" presStyleCnt="0"/>
      <dgm:spPr/>
    </dgm:pt>
    <dgm:pt modelId="{DBEBC3D0-9DE0-44D5-9A30-116A36E70C54}" type="pres">
      <dgm:prSet presAssocID="{1F5677EF-9569-43DB-8210-2D5656843AD6}" presName="hierRoot1" presStyleCnt="0"/>
      <dgm:spPr/>
    </dgm:pt>
    <dgm:pt modelId="{4CD810A6-C636-43D2-BDEB-24AE3F2AF616}" type="pres">
      <dgm:prSet presAssocID="{1F5677EF-9569-43DB-8210-2D5656843AD6}" presName="composite" presStyleCnt="0"/>
      <dgm:spPr/>
    </dgm:pt>
    <dgm:pt modelId="{064F5EA6-3E3B-431F-9FB8-C24562F82597}" type="pres">
      <dgm:prSet presAssocID="{1F5677EF-9569-43DB-8210-2D5656843AD6}" presName="background" presStyleLbl="node0" presStyleIdx="1" presStyleCnt="3"/>
      <dgm:spPr/>
    </dgm:pt>
    <dgm:pt modelId="{BB753CF7-D691-49FF-80AB-A9A256BA82DA}" type="pres">
      <dgm:prSet presAssocID="{1F5677EF-9569-43DB-8210-2D5656843AD6}" presName="text" presStyleLbl="fgAcc0" presStyleIdx="1" presStyleCnt="3">
        <dgm:presLayoutVars>
          <dgm:chPref val="3"/>
        </dgm:presLayoutVars>
      </dgm:prSet>
      <dgm:spPr/>
    </dgm:pt>
    <dgm:pt modelId="{AC2A4B68-F350-4667-8F3E-510EA201569F}" type="pres">
      <dgm:prSet presAssocID="{1F5677EF-9569-43DB-8210-2D5656843AD6}" presName="hierChild2" presStyleCnt="0"/>
      <dgm:spPr/>
    </dgm:pt>
    <dgm:pt modelId="{417F7A53-14B4-43A0-92CA-388A033C466B}" type="pres">
      <dgm:prSet presAssocID="{6628A42A-3B40-4708-B897-9312E04E435E}" presName="hierRoot1" presStyleCnt="0"/>
      <dgm:spPr/>
    </dgm:pt>
    <dgm:pt modelId="{0F88EA93-E8EE-4A0F-A2D7-6F9BE035B173}" type="pres">
      <dgm:prSet presAssocID="{6628A42A-3B40-4708-B897-9312E04E435E}" presName="composite" presStyleCnt="0"/>
      <dgm:spPr/>
    </dgm:pt>
    <dgm:pt modelId="{99105363-6CCE-4AFD-A3E3-E69B90FBCB1C}" type="pres">
      <dgm:prSet presAssocID="{6628A42A-3B40-4708-B897-9312E04E435E}" presName="background" presStyleLbl="node0" presStyleIdx="2" presStyleCnt="3"/>
      <dgm:spPr/>
    </dgm:pt>
    <dgm:pt modelId="{C7A6AD4E-7C9F-4D90-A581-FB57E21C95EF}" type="pres">
      <dgm:prSet presAssocID="{6628A42A-3B40-4708-B897-9312E04E435E}" presName="text" presStyleLbl="fgAcc0" presStyleIdx="2" presStyleCnt="3">
        <dgm:presLayoutVars>
          <dgm:chPref val="3"/>
        </dgm:presLayoutVars>
      </dgm:prSet>
      <dgm:spPr/>
    </dgm:pt>
    <dgm:pt modelId="{4A5B5ACA-D415-473B-AA8F-83A03E7D5764}" type="pres">
      <dgm:prSet presAssocID="{6628A42A-3B40-4708-B897-9312E04E435E}" presName="hierChild2" presStyleCnt="0"/>
      <dgm:spPr/>
    </dgm:pt>
  </dgm:ptLst>
  <dgm:cxnLst>
    <dgm:cxn modelId="{F90EB322-C7FF-4A21-9457-D4713A9908C4}" type="presOf" srcId="{1F5677EF-9569-43DB-8210-2D5656843AD6}" destId="{BB753CF7-D691-49FF-80AB-A9A256BA82DA}" srcOrd="0" destOrd="0" presId="urn:microsoft.com/office/officeart/2005/8/layout/hierarchy1"/>
    <dgm:cxn modelId="{FAFFAC67-F2B4-420D-A5F2-D3598C3AAC5B}" srcId="{4B14A3AA-6A69-452C-A516-BC9B51E77316}" destId="{F0053254-DD0E-4DDF-B2DD-1700E01E85F6}" srcOrd="0" destOrd="0" parTransId="{5FC87D79-A36E-4027-9E8F-E65C3855DAA2}" sibTransId="{04857DB7-35DD-4EE5-B7AF-0588759286D6}"/>
    <dgm:cxn modelId="{2B427E4E-A324-42DC-8318-9DD84C29C89E}" type="presOf" srcId="{6628A42A-3B40-4708-B897-9312E04E435E}" destId="{C7A6AD4E-7C9F-4D90-A581-FB57E21C95EF}" srcOrd="0" destOrd="0" presId="urn:microsoft.com/office/officeart/2005/8/layout/hierarchy1"/>
    <dgm:cxn modelId="{8895EC73-050F-4A3A-90DA-581040066AA2}" srcId="{4B14A3AA-6A69-452C-A516-BC9B51E77316}" destId="{1F5677EF-9569-43DB-8210-2D5656843AD6}" srcOrd="1" destOrd="0" parTransId="{F4634695-A358-41FB-85F2-A3410F6A1988}" sibTransId="{F41F3989-9CAC-4FDC-BF8B-AB45A1348006}"/>
    <dgm:cxn modelId="{1CBC7254-6A9E-4421-A978-6A82AC6786C8}" type="presOf" srcId="{4B14A3AA-6A69-452C-A516-BC9B51E77316}" destId="{B4DA8E7E-0A15-4AF6-93F4-2D79D7FA8D47}" srcOrd="0" destOrd="0" presId="urn:microsoft.com/office/officeart/2005/8/layout/hierarchy1"/>
    <dgm:cxn modelId="{75C5ECB6-A3D1-4C95-99B0-C24ECF8B307F}" srcId="{4B14A3AA-6A69-452C-A516-BC9B51E77316}" destId="{6628A42A-3B40-4708-B897-9312E04E435E}" srcOrd="2" destOrd="0" parTransId="{0C1DE8DE-573A-4549-A97A-45EACCE6A55D}" sibTransId="{8921B579-9935-43EF-B596-E9CD783E5F33}"/>
    <dgm:cxn modelId="{193956D3-C4FC-4F4C-ABA0-2582695DE3CE}" type="presOf" srcId="{F0053254-DD0E-4DDF-B2DD-1700E01E85F6}" destId="{F04457A5-4CDE-4F2C-8170-92E25A785E85}" srcOrd="0" destOrd="0" presId="urn:microsoft.com/office/officeart/2005/8/layout/hierarchy1"/>
    <dgm:cxn modelId="{B13DF5AB-8CCB-49A5-B8F8-A25FD91DA354}" type="presParOf" srcId="{B4DA8E7E-0A15-4AF6-93F4-2D79D7FA8D47}" destId="{DCE6A782-F64B-41ED-B707-8D75C63CEDCC}" srcOrd="0" destOrd="0" presId="urn:microsoft.com/office/officeart/2005/8/layout/hierarchy1"/>
    <dgm:cxn modelId="{0B399039-1C61-4CA7-BBEF-2EAFF9EB1BB9}" type="presParOf" srcId="{DCE6A782-F64B-41ED-B707-8D75C63CEDCC}" destId="{B6BD8538-6D21-4644-BC1D-F52D4FF1A475}" srcOrd="0" destOrd="0" presId="urn:microsoft.com/office/officeart/2005/8/layout/hierarchy1"/>
    <dgm:cxn modelId="{CEDD292A-83A3-4124-9E5B-E8F0C71C7DC8}" type="presParOf" srcId="{B6BD8538-6D21-4644-BC1D-F52D4FF1A475}" destId="{31505F31-24BB-4135-9E6E-5061A3F83F4E}" srcOrd="0" destOrd="0" presId="urn:microsoft.com/office/officeart/2005/8/layout/hierarchy1"/>
    <dgm:cxn modelId="{C7154299-C291-4398-A4DA-A4E9BC286C4D}" type="presParOf" srcId="{B6BD8538-6D21-4644-BC1D-F52D4FF1A475}" destId="{F04457A5-4CDE-4F2C-8170-92E25A785E85}" srcOrd="1" destOrd="0" presId="urn:microsoft.com/office/officeart/2005/8/layout/hierarchy1"/>
    <dgm:cxn modelId="{173752B2-D2DC-40A2-93EE-A90A53F8490E}" type="presParOf" srcId="{DCE6A782-F64B-41ED-B707-8D75C63CEDCC}" destId="{93B6D7A3-940D-466A-B7BC-61D0354D0C93}" srcOrd="1" destOrd="0" presId="urn:microsoft.com/office/officeart/2005/8/layout/hierarchy1"/>
    <dgm:cxn modelId="{1F366490-A5C0-4EBC-8C09-FEF97CF4B279}" type="presParOf" srcId="{B4DA8E7E-0A15-4AF6-93F4-2D79D7FA8D47}" destId="{DBEBC3D0-9DE0-44D5-9A30-116A36E70C54}" srcOrd="1" destOrd="0" presId="urn:microsoft.com/office/officeart/2005/8/layout/hierarchy1"/>
    <dgm:cxn modelId="{D58C7845-F356-49DD-9BFD-BF617804D710}" type="presParOf" srcId="{DBEBC3D0-9DE0-44D5-9A30-116A36E70C54}" destId="{4CD810A6-C636-43D2-BDEB-24AE3F2AF616}" srcOrd="0" destOrd="0" presId="urn:microsoft.com/office/officeart/2005/8/layout/hierarchy1"/>
    <dgm:cxn modelId="{4D2CBCBA-78B5-424B-BE99-E6EE807B9B7F}" type="presParOf" srcId="{4CD810A6-C636-43D2-BDEB-24AE3F2AF616}" destId="{064F5EA6-3E3B-431F-9FB8-C24562F82597}" srcOrd="0" destOrd="0" presId="urn:microsoft.com/office/officeart/2005/8/layout/hierarchy1"/>
    <dgm:cxn modelId="{4B017CF9-B81E-4FB0-881A-A040D7BAF184}" type="presParOf" srcId="{4CD810A6-C636-43D2-BDEB-24AE3F2AF616}" destId="{BB753CF7-D691-49FF-80AB-A9A256BA82DA}" srcOrd="1" destOrd="0" presId="urn:microsoft.com/office/officeart/2005/8/layout/hierarchy1"/>
    <dgm:cxn modelId="{3C28664A-F5A3-45E3-96E3-AB7218D8C684}" type="presParOf" srcId="{DBEBC3D0-9DE0-44D5-9A30-116A36E70C54}" destId="{AC2A4B68-F350-4667-8F3E-510EA201569F}" srcOrd="1" destOrd="0" presId="urn:microsoft.com/office/officeart/2005/8/layout/hierarchy1"/>
    <dgm:cxn modelId="{DC423266-4EC2-4470-BBE4-BE6F1FCBAD6E}" type="presParOf" srcId="{B4DA8E7E-0A15-4AF6-93F4-2D79D7FA8D47}" destId="{417F7A53-14B4-43A0-92CA-388A033C466B}" srcOrd="2" destOrd="0" presId="urn:microsoft.com/office/officeart/2005/8/layout/hierarchy1"/>
    <dgm:cxn modelId="{CE48BA7B-DCE5-4181-A4C6-9D2AD06C1D4B}" type="presParOf" srcId="{417F7A53-14B4-43A0-92CA-388A033C466B}" destId="{0F88EA93-E8EE-4A0F-A2D7-6F9BE035B173}" srcOrd="0" destOrd="0" presId="urn:microsoft.com/office/officeart/2005/8/layout/hierarchy1"/>
    <dgm:cxn modelId="{BD061EF1-D619-4F05-8AEC-A1A50494DC42}" type="presParOf" srcId="{0F88EA93-E8EE-4A0F-A2D7-6F9BE035B173}" destId="{99105363-6CCE-4AFD-A3E3-E69B90FBCB1C}" srcOrd="0" destOrd="0" presId="urn:microsoft.com/office/officeart/2005/8/layout/hierarchy1"/>
    <dgm:cxn modelId="{899EDB1D-132F-42D1-817E-BE1995146FDB}" type="presParOf" srcId="{0F88EA93-E8EE-4A0F-A2D7-6F9BE035B173}" destId="{C7A6AD4E-7C9F-4D90-A581-FB57E21C95EF}" srcOrd="1" destOrd="0" presId="urn:microsoft.com/office/officeart/2005/8/layout/hierarchy1"/>
    <dgm:cxn modelId="{1346B606-C745-40AD-9E26-74B012D82577}" type="presParOf" srcId="{417F7A53-14B4-43A0-92CA-388A033C466B}" destId="{4A5B5ACA-D415-473B-AA8F-83A03E7D576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7F6EF5-74A9-40C5-8F95-6FC282002F46}" type="doc">
      <dgm:prSet loTypeId="urn:microsoft.com/office/officeart/2005/8/layout/default" loCatId="list" qsTypeId="urn:microsoft.com/office/officeart/2005/8/quickstyle/simple4" qsCatId="simple" csTypeId="urn:microsoft.com/office/officeart/2005/8/colors/accent3_2" csCatId="accent3"/>
      <dgm:spPr/>
      <dgm:t>
        <a:bodyPr/>
        <a:lstStyle/>
        <a:p>
          <a:endParaRPr lang="en-US"/>
        </a:p>
      </dgm:t>
    </dgm:pt>
    <dgm:pt modelId="{55D7CF7E-52D7-4C40-A6E0-2C955BB884EB}">
      <dgm:prSet/>
      <dgm:spPr/>
      <dgm:t>
        <a:bodyPr/>
        <a:lstStyle/>
        <a:p>
          <a:r>
            <a:rPr lang="en-US"/>
            <a:t>Sedentary lifestyle</a:t>
          </a:r>
        </a:p>
      </dgm:t>
    </dgm:pt>
    <dgm:pt modelId="{291CC2E4-C83E-46D2-B886-8BB2863B5A50}" type="parTrans" cxnId="{8E6D8F56-5620-4581-A75B-BDA8607E62AE}">
      <dgm:prSet/>
      <dgm:spPr/>
      <dgm:t>
        <a:bodyPr/>
        <a:lstStyle/>
        <a:p>
          <a:endParaRPr lang="en-US"/>
        </a:p>
      </dgm:t>
    </dgm:pt>
    <dgm:pt modelId="{CA0A1A29-FCC8-4CAF-9F4B-A9848B37287E}" type="sibTrans" cxnId="{8E6D8F56-5620-4581-A75B-BDA8607E62AE}">
      <dgm:prSet/>
      <dgm:spPr/>
      <dgm:t>
        <a:bodyPr/>
        <a:lstStyle/>
        <a:p>
          <a:endParaRPr lang="en-US"/>
        </a:p>
      </dgm:t>
    </dgm:pt>
    <dgm:pt modelId="{66DBE460-FBA8-4213-8B5E-D83677BDA165}">
      <dgm:prSet/>
      <dgm:spPr/>
      <dgm:t>
        <a:bodyPr/>
        <a:lstStyle/>
        <a:p>
          <a:r>
            <a:rPr lang="en-US"/>
            <a:t>Diet low in fruits and vegetables</a:t>
          </a:r>
        </a:p>
      </dgm:t>
    </dgm:pt>
    <dgm:pt modelId="{28CB1C14-60DB-4C21-9881-80B86AA261CF}" type="parTrans" cxnId="{2125B57E-0A8E-4D10-AB0C-DB37CD76E559}">
      <dgm:prSet/>
      <dgm:spPr/>
      <dgm:t>
        <a:bodyPr/>
        <a:lstStyle/>
        <a:p>
          <a:endParaRPr lang="en-US"/>
        </a:p>
      </dgm:t>
    </dgm:pt>
    <dgm:pt modelId="{E231C1BD-81B9-436D-B4CF-78A220D0FA46}" type="sibTrans" cxnId="{2125B57E-0A8E-4D10-AB0C-DB37CD76E559}">
      <dgm:prSet/>
      <dgm:spPr/>
      <dgm:t>
        <a:bodyPr/>
        <a:lstStyle/>
        <a:p>
          <a:endParaRPr lang="en-US"/>
        </a:p>
      </dgm:t>
    </dgm:pt>
    <dgm:pt modelId="{EF9C11AF-0E6C-4D1F-AA08-B3D1F63BBDE1}">
      <dgm:prSet/>
      <dgm:spPr/>
      <dgm:t>
        <a:bodyPr/>
        <a:lstStyle/>
        <a:p>
          <a:r>
            <a:rPr lang="en-US"/>
            <a:t>Low-fiber/high-fat diet</a:t>
          </a:r>
        </a:p>
      </dgm:t>
    </dgm:pt>
    <dgm:pt modelId="{612EA5C3-7F22-48AE-B1C9-83BD3DBD9E61}" type="parTrans" cxnId="{ABBE8EA7-9C15-41E9-BEE1-EC2BAF6363D9}">
      <dgm:prSet/>
      <dgm:spPr/>
      <dgm:t>
        <a:bodyPr/>
        <a:lstStyle/>
        <a:p>
          <a:endParaRPr lang="en-US"/>
        </a:p>
      </dgm:t>
    </dgm:pt>
    <dgm:pt modelId="{8CB91DBD-0ECB-41FE-A622-EE9CF7ACC38A}" type="sibTrans" cxnId="{ABBE8EA7-9C15-41E9-BEE1-EC2BAF6363D9}">
      <dgm:prSet/>
      <dgm:spPr/>
      <dgm:t>
        <a:bodyPr/>
        <a:lstStyle/>
        <a:p>
          <a:endParaRPr lang="en-US"/>
        </a:p>
      </dgm:t>
    </dgm:pt>
    <dgm:pt modelId="{E9F2E888-8243-4F0E-8105-C6467A50E8F8}">
      <dgm:prSet/>
      <dgm:spPr/>
      <dgm:t>
        <a:bodyPr/>
        <a:lstStyle/>
        <a:p>
          <a:r>
            <a:rPr lang="en-US"/>
            <a:t>Obesity </a:t>
          </a:r>
        </a:p>
      </dgm:t>
    </dgm:pt>
    <dgm:pt modelId="{4AD41FD3-9658-4B59-A130-8A3F57F2B71B}" type="parTrans" cxnId="{8AEDA861-4002-4A92-8C5C-5E751C58AF0B}">
      <dgm:prSet/>
      <dgm:spPr/>
      <dgm:t>
        <a:bodyPr/>
        <a:lstStyle/>
        <a:p>
          <a:endParaRPr lang="en-US"/>
        </a:p>
      </dgm:t>
    </dgm:pt>
    <dgm:pt modelId="{E08A6EF3-6C8C-43CB-9F47-504C481D8936}" type="sibTrans" cxnId="{8AEDA861-4002-4A92-8C5C-5E751C58AF0B}">
      <dgm:prSet/>
      <dgm:spPr/>
      <dgm:t>
        <a:bodyPr/>
        <a:lstStyle/>
        <a:p>
          <a:endParaRPr lang="en-US"/>
        </a:p>
      </dgm:t>
    </dgm:pt>
    <dgm:pt modelId="{8D08860C-8F6C-40DF-8F5F-DF26BA0427C7}">
      <dgm:prSet/>
      <dgm:spPr/>
      <dgm:t>
        <a:bodyPr/>
        <a:lstStyle/>
        <a:p>
          <a:r>
            <a:rPr lang="en-US"/>
            <a:t>Alcohol consumption</a:t>
          </a:r>
        </a:p>
      </dgm:t>
    </dgm:pt>
    <dgm:pt modelId="{17B35B34-84C3-4EB6-BC7B-A169FA3EF6B0}" type="parTrans" cxnId="{E76DD11B-2263-4527-851A-776C2D8BA038}">
      <dgm:prSet/>
      <dgm:spPr/>
      <dgm:t>
        <a:bodyPr/>
        <a:lstStyle/>
        <a:p>
          <a:endParaRPr lang="en-US"/>
        </a:p>
      </dgm:t>
    </dgm:pt>
    <dgm:pt modelId="{5E62CAA9-9E4F-489A-817C-D2ADCCC1EF67}" type="sibTrans" cxnId="{E76DD11B-2263-4527-851A-776C2D8BA038}">
      <dgm:prSet/>
      <dgm:spPr/>
      <dgm:t>
        <a:bodyPr/>
        <a:lstStyle/>
        <a:p>
          <a:endParaRPr lang="en-US"/>
        </a:p>
      </dgm:t>
    </dgm:pt>
    <dgm:pt modelId="{AC0878D2-BA85-412C-A84C-377767E9D370}">
      <dgm:prSet/>
      <dgm:spPr/>
      <dgm:t>
        <a:bodyPr/>
        <a:lstStyle/>
        <a:p>
          <a:r>
            <a:rPr lang="en-US"/>
            <a:t>Tobacco use</a:t>
          </a:r>
        </a:p>
      </dgm:t>
    </dgm:pt>
    <dgm:pt modelId="{4A1A0453-68B2-491F-9762-ED325717859E}" type="parTrans" cxnId="{FCAC43CE-B1DF-481A-97FB-4FEAEFD244EB}">
      <dgm:prSet/>
      <dgm:spPr/>
      <dgm:t>
        <a:bodyPr/>
        <a:lstStyle/>
        <a:p>
          <a:endParaRPr lang="en-US"/>
        </a:p>
      </dgm:t>
    </dgm:pt>
    <dgm:pt modelId="{EA3F6275-1443-4007-A57F-860FAFE61B99}" type="sibTrans" cxnId="{FCAC43CE-B1DF-481A-97FB-4FEAEFD244EB}">
      <dgm:prSet/>
      <dgm:spPr/>
      <dgm:t>
        <a:bodyPr/>
        <a:lstStyle/>
        <a:p>
          <a:endParaRPr lang="en-US"/>
        </a:p>
      </dgm:t>
    </dgm:pt>
    <dgm:pt modelId="{85BE68C4-A72E-4775-B4C8-DBAC0FADA6F6}">
      <dgm:prSet/>
      <dgm:spPr/>
      <dgm:t>
        <a:bodyPr/>
        <a:lstStyle/>
        <a:p>
          <a:r>
            <a:rPr lang="en-US"/>
            <a:t>Aging</a:t>
          </a:r>
        </a:p>
      </dgm:t>
    </dgm:pt>
    <dgm:pt modelId="{C9CCC79C-7104-4067-A15F-2568CEDD725E}" type="parTrans" cxnId="{3B03A0E8-A244-4C4B-B853-07532BFB46CC}">
      <dgm:prSet/>
      <dgm:spPr/>
      <dgm:t>
        <a:bodyPr/>
        <a:lstStyle/>
        <a:p>
          <a:endParaRPr lang="en-US"/>
        </a:p>
      </dgm:t>
    </dgm:pt>
    <dgm:pt modelId="{E6341C7F-20AD-4495-A82D-ACC81E580CEC}" type="sibTrans" cxnId="{3B03A0E8-A244-4C4B-B853-07532BFB46CC}">
      <dgm:prSet/>
      <dgm:spPr/>
      <dgm:t>
        <a:bodyPr/>
        <a:lstStyle/>
        <a:p>
          <a:endParaRPr lang="en-US"/>
        </a:p>
      </dgm:t>
    </dgm:pt>
    <dgm:pt modelId="{DD095CC3-0595-4EA2-A75C-57B29A68AD43}" type="pres">
      <dgm:prSet presAssocID="{1F7F6EF5-74A9-40C5-8F95-6FC282002F46}" presName="diagram" presStyleCnt="0">
        <dgm:presLayoutVars>
          <dgm:dir/>
          <dgm:resizeHandles val="exact"/>
        </dgm:presLayoutVars>
      </dgm:prSet>
      <dgm:spPr/>
    </dgm:pt>
    <dgm:pt modelId="{5D809000-7688-4C7A-9886-7D45A5FD1929}" type="pres">
      <dgm:prSet presAssocID="{55D7CF7E-52D7-4C40-A6E0-2C955BB884EB}" presName="node" presStyleLbl="node1" presStyleIdx="0" presStyleCnt="7">
        <dgm:presLayoutVars>
          <dgm:bulletEnabled val="1"/>
        </dgm:presLayoutVars>
      </dgm:prSet>
      <dgm:spPr/>
    </dgm:pt>
    <dgm:pt modelId="{186224BA-9238-4150-9D1D-F1F8EB081A0F}" type="pres">
      <dgm:prSet presAssocID="{CA0A1A29-FCC8-4CAF-9F4B-A9848B37287E}" presName="sibTrans" presStyleCnt="0"/>
      <dgm:spPr/>
    </dgm:pt>
    <dgm:pt modelId="{EC4F3842-4312-4443-8240-BDFE111293B2}" type="pres">
      <dgm:prSet presAssocID="{66DBE460-FBA8-4213-8B5E-D83677BDA165}" presName="node" presStyleLbl="node1" presStyleIdx="1" presStyleCnt="7">
        <dgm:presLayoutVars>
          <dgm:bulletEnabled val="1"/>
        </dgm:presLayoutVars>
      </dgm:prSet>
      <dgm:spPr/>
    </dgm:pt>
    <dgm:pt modelId="{58ADD528-338F-4B2D-B7E5-080EB03F2515}" type="pres">
      <dgm:prSet presAssocID="{E231C1BD-81B9-436D-B4CF-78A220D0FA46}" presName="sibTrans" presStyleCnt="0"/>
      <dgm:spPr/>
    </dgm:pt>
    <dgm:pt modelId="{E7A653DD-2B97-4A40-A214-1CBB558B519E}" type="pres">
      <dgm:prSet presAssocID="{EF9C11AF-0E6C-4D1F-AA08-B3D1F63BBDE1}" presName="node" presStyleLbl="node1" presStyleIdx="2" presStyleCnt="7">
        <dgm:presLayoutVars>
          <dgm:bulletEnabled val="1"/>
        </dgm:presLayoutVars>
      </dgm:prSet>
      <dgm:spPr/>
    </dgm:pt>
    <dgm:pt modelId="{B93F8592-6B16-44E2-9234-DEAF8A909DB3}" type="pres">
      <dgm:prSet presAssocID="{8CB91DBD-0ECB-41FE-A622-EE9CF7ACC38A}" presName="sibTrans" presStyleCnt="0"/>
      <dgm:spPr/>
    </dgm:pt>
    <dgm:pt modelId="{9927A26C-F848-4353-AB70-17233821F75A}" type="pres">
      <dgm:prSet presAssocID="{E9F2E888-8243-4F0E-8105-C6467A50E8F8}" presName="node" presStyleLbl="node1" presStyleIdx="3" presStyleCnt="7">
        <dgm:presLayoutVars>
          <dgm:bulletEnabled val="1"/>
        </dgm:presLayoutVars>
      </dgm:prSet>
      <dgm:spPr/>
    </dgm:pt>
    <dgm:pt modelId="{2A88B0F1-4E0F-4CCE-B088-D1FA0C70FC2B}" type="pres">
      <dgm:prSet presAssocID="{E08A6EF3-6C8C-43CB-9F47-504C481D8936}" presName="sibTrans" presStyleCnt="0"/>
      <dgm:spPr/>
    </dgm:pt>
    <dgm:pt modelId="{AD782B62-133E-48EC-A2B0-15D4EB3FE9BF}" type="pres">
      <dgm:prSet presAssocID="{8D08860C-8F6C-40DF-8F5F-DF26BA0427C7}" presName="node" presStyleLbl="node1" presStyleIdx="4" presStyleCnt="7">
        <dgm:presLayoutVars>
          <dgm:bulletEnabled val="1"/>
        </dgm:presLayoutVars>
      </dgm:prSet>
      <dgm:spPr/>
    </dgm:pt>
    <dgm:pt modelId="{3C983CF0-91B5-4ECC-AF1D-BEDC7F73A22E}" type="pres">
      <dgm:prSet presAssocID="{5E62CAA9-9E4F-489A-817C-D2ADCCC1EF67}" presName="sibTrans" presStyleCnt="0"/>
      <dgm:spPr/>
    </dgm:pt>
    <dgm:pt modelId="{7084617B-D814-4560-A8F4-61084F7DEA11}" type="pres">
      <dgm:prSet presAssocID="{AC0878D2-BA85-412C-A84C-377767E9D370}" presName="node" presStyleLbl="node1" presStyleIdx="5" presStyleCnt="7">
        <dgm:presLayoutVars>
          <dgm:bulletEnabled val="1"/>
        </dgm:presLayoutVars>
      </dgm:prSet>
      <dgm:spPr/>
    </dgm:pt>
    <dgm:pt modelId="{EAEE99AB-B4E3-4B76-9895-A00C4B3C3649}" type="pres">
      <dgm:prSet presAssocID="{EA3F6275-1443-4007-A57F-860FAFE61B99}" presName="sibTrans" presStyleCnt="0"/>
      <dgm:spPr/>
    </dgm:pt>
    <dgm:pt modelId="{D86B31A9-039D-4E64-9480-0A35A01BA082}" type="pres">
      <dgm:prSet presAssocID="{85BE68C4-A72E-4775-B4C8-DBAC0FADA6F6}" presName="node" presStyleLbl="node1" presStyleIdx="6" presStyleCnt="7">
        <dgm:presLayoutVars>
          <dgm:bulletEnabled val="1"/>
        </dgm:presLayoutVars>
      </dgm:prSet>
      <dgm:spPr/>
    </dgm:pt>
  </dgm:ptLst>
  <dgm:cxnLst>
    <dgm:cxn modelId="{E76DD11B-2263-4527-851A-776C2D8BA038}" srcId="{1F7F6EF5-74A9-40C5-8F95-6FC282002F46}" destId="{8D08860C-8F6C-40DF-8F5F-DF26BA0427C7}" srcOrd="4" destOrd="0" parTransId="{17B35B34-84C3-4EB6-BC7B-A169FA3EF6B0}" sibTransId="{5E62CAA9-9E4F-489A-817C-D2ADCCC1EF67}"/>
    <dgm:cxn modelId="{A825E930-66D0-40B6-B24F-B2C977D44398}" type="presOf" srcId="{66DBE460-FBA8-4213-8B5E-D83677BDA165}" destId="{EC4F3842-4312-4443-8240-BDFE111293B2}" srcOrd="0" destOrd="0" presId="urn:microsoft.com/office/officeart/2005/8/layout/default"/>
    <dgm:cxn modelId="{E5F98132-DCA5-4DA6-BE74-D325BC18E46A}" type="presOf" srcId="{55D7CF7E-52D7-4C40-A6E0-2C955BB884EB}" destId="{5D809000-7688-4C7A-9886-7D45A5FD1929}" srcOrd="0" destOrd="0" presId="urn:microsoft.com/office/officeart/2005/8/layout/default"/>
    <dgm:cxn modelId="{8AEDA861-4002-4A92-8C5C-5E751C58AF0B}" srcId="{1F7F6EF5-74A9-40C5-8F95-6FC282002F46}" destId="{E9F2E888-8243-4F0E-8105-C6467A50E8F8}" srcOrd="3" destOrd="0" parTransId="{4AD41FD3-9658-4B59-A130-8A3F57F2B71B}" sibTransId="{E08A6EF3-6C8C-43CB-9F47-504C481D8936}"/>
    <dgm:cxn modelId="{972F2D6A-14FA-4CE6-9935-89597F956D13}" type="presOf" srcId="{AC0878D2-BA85-412C-A84C-377767E9D370}" destId="{7084617B-D814-4560-A8F4-61084F7DEA11}" srcOrd="0" destOrd="0" presId="urn:microsoft.com/office/officeart/2005/8/layout/default"/>
    <dgm:cxn modelId="{8E6D8F56-5620-4581-A75B-BDA8607E62AE}" srcId="{1F7F6EF5-74A9-40C5-8F95-6FC282002F46}" destId="{55D7CF7E-52D7-4C40-A6E0-2C955BB884EB}" srcOrd="0" destOrd="0" parTransId="{291CC2E4-C83E-46D2-B886-8BB2863B5A50}" sibTransId="{CA0A1A29-FCC8-4CAF-9F4B-A9848B37287E}"/>
    <dgm:cxn modelId="{8D99A856-32B4-4401-BF81-66984599CE57}" type="presOf" srcId="{EF9C11AF-0E6C-4D1F-AA08-B3D1F63BBDE1}" destId="{E7A653DD-2B97-4A40-A214-1CBB558B519E}" srcOrd="0" destOrd="0" presId="urn:microsoft.com/office/officeart/2005/8/layout/default"/>
    <dgm:cxn modelId="{D7D63A59-EC0A-4CBF-B10A-D442A8070212}" type="presOf" srcId="{8D08860C-8F6C-40DF-8F5F-DF26BA0427C7}" destId="{AD782B62-133E-48EC-A2B0-15D4EB3FE9BF}" srcOrd="0" destOrd="0" presId="urn:microsoft.com/office/officeart/2005/8/layout/default"/>
    <dgm:cxn modelId="{2125B57E-0A8E-4D10-AB0C-DB37CD76E559}" srcId="{1F7F6EF5-74A9-40C5-8F95-6FC282002F46}" destId="{66DBE460-FBA8-4213-8B5E-D83677BDA165}" srcOrd="1" destOrd="0" parTransId="{28CB1C14-60DB-4C21-9881-80B86AA261CF}" sibTransId="{E231C1BD-81B9-436D-B4CF-78A220D0FA46}"/>
    <dgm:cxn modelId="{D6020898-C828-45D7-8306-C68ED1F480FF}" type="presOf" srcId="{E9F2E888-8243-4F0E-8105-C6467A50E8F8}" destId="{9927A26C-F848-4353-AB70-17233821F75A}" srcOrd="0" destOrd="0" presId="urn:microsoft.com/office/officeart/2005/8/layout/default"/>
    <dgm:cxn modelId="{ABBE8EA7-9C15-41E9-BEE1-EC2BAF6363D9}" srcId="{1F7F6EF5-74A9-40C5-8F95-6FC282002F46}" destId="{EF9C11AF-0E6C-4D1F-AA08-B3D1F63BBDE1}" srcOrd="2" destOrd="0" parTransId="{612EA5C3-7F22-48AE-B1C9-83BD3DBD9E61}" sibTransId="{8CB91DBD-0ECB-41FE-A622-EE9CF7ACC38A}"/>
    <dgm:cxn modelId="{FCAC43CE-B1DF-481A-97FB-4FEAEFD244EB}" srcId="{1F7F6EF5-74A9-40C5-8F95-6FC282002F46}" destId="{AC0878D2-BA85-412C-A84C-377767E9D370}" srcOrd="5" destOrd="0" parTransId="{4A1A0453-68B2-491F-9762-ED325717859E}" sibTransId="{EA3F6275-1443-4007-A57F-860FAFE61B99}"/>
    <dgm:cxn modelId="{3B03A0E8-A244-4C4B-B853-07532BFB46CC}" srcId="{1F7F6EF5-74A9-40C5-8F95-6FC282002F46}" destId="{85BE68C4-A72E-4775-B4C8-DBAC0FADA6F6}" srcOrd="6" destOrd="0" parTransId="{C9CCC79C-7104-4067-A15F-2568CEDD725E}" sibTransId="{E6341C7F-20AD-4495-A82D-ACC81E580CEC}"/>
    <dgm:cxn modelId="{1B3C9CE9-1CA5-4281-8C47-A478D0DC06DF}" type="presOf" srcId="{1F7F6EF5-74A9-40C5-8F95-6FC282002F46}" destId="{DD095CC3-0595-4EA2-A75C-57B29A68AD43}" srcOrd="0" destOrd="0" presId="urn:microsoft.com/office/officeart/2005/8/layout/default"/>
    <dgm:cxn modelId="{ADAA42FB-3811-4ECA-88DB-5B3115B1C6CD}" type="presOf" srcId="{85BE68C4-A72E-4775-B4C8-DBAC0FADA6F6}" destId="{D86B31A9-039D-4E64-9480-0A35A01BA082}" srcOrd="0" destOrd="0" presId="urn:microsoft.com/office/officeart/2005/8/layout/default"/>
    <dgm:cxn modelId="{CF726181-6059-4178-8082-99771F93CCE7}" type="presParOf" srcId="{DD095CC3-0595-4EA2-A75C-57B29A68AD43}" destId="{5D809000-7688-4C7A-9886-7D45A5FD1929}" srcOrd="0" destOrd="0" presId="urn:microsoft.com/office/officeart/2005/8/layout/default"/>
    <dgm:cxn modelId="{99D9E281-8B25-4A3C-9B9D-3C32908A795F}" type="presParOf" srcId="{DD095CC3-0595-4EA2-A75C-57B29A68AD43}" destId="{186224BA-9238-4150-9D1D-F1F8EB081A0F}" srcOrd="1" destOrd="0" presId="urn:microsoft.com/office/officeart/2005/8/layout/default"/>
    <dgm:cxn modelId="{FCF7E0E5-2BE7-4065-823F-C9BF85ABDA1E}" type="presParOf" srcId="{DD095CC3-0595-4EA2-A75C-57B29A68AD43}" destId="{EC4F3842-4312-4443-8240-BDFE111293B2}" srcOrd="2" destOrd="0" presId="urn:microsoft.com/office/officeart/2005/8/layout/default"/>
    <dgm:cxn modelId="{529A291E-4FCD-4C7A-A5C8-CE1CE67F337C}" type="presParOf" srcId="{DD095CC3-0595-4EA2-A75C-57B29A68AD43}" destId="{58ADD528-338F-4B2D-B7E5-080EB03F2515}" srcOrd="3" destOrd="0" presId="urn:microsoft.com/office/officeart/2005/8/layout/default"/>
    <dgm:cxn modelId="{DA6C800C-8219-4977-8F95-C96CFC382BBF}" type="presParOf" srcId="{DD095CC3-0595-4EA2-A75C-57B29A68AD43}" destId="{E7A653DD-2B97-4A40-A214-1CBB558B519E}" srcOrd="4" destOrd="0" presId="urn:microsoft.com/office/officeart/2005/8/layout/default"/>
    <dgm:cxn modelId="{7BC2C556-515A-4290-9266-200240BEF040}" type="presParOf" srcId="{DD095CC3-0595-4EA2-A75C-57B29A68AD43}" destId="{B93F8592-6B16-44E2-9234-DEAF8A909DB3}" srcOrd="5" destOrd="0" presId="urn:microsoft.com/office/officeart/2005/8/layout/default"/>
    <dgm:cxn modelId="{3A0AF0A2-0763-49A1-8763-A24599496C51}" type="presParOf" srcId="{DD095CC3-0595-4EA2-A75C-57B29A68AD43}" destId="{9927A26C-F848-4353-AB70-17233821F75A}" srcOrd="6" destOrd="0" presId="urn:microsoft.com/office/officeart/2005/8/layout/default"/>
    <dgm:cxn modelId="{64C5B84F-9768-4125-BEF6-9627442FC48D}" type="presParOf" srcId="{DD095CC3-0595-4EA2-A75C-57B29A68AD43}" destId="{2A88B0F1-4E0F-4CCE-B088-D1FA0C70FC2B}" srcOrd="7" destOrd="0" presId="urn:microsoft.com/office/officeart/2005/8/layout/default"/>
    <dgm:cxn modelId="{EF09BD23-A81B-4856-ADC8-A6C770296C82}" type="presParOf" srcId="{DD095CC3-0595-4EA2-A75C-57B29A68AD43}" destId="{AD782B62-133E-48EC-A2B0-15D4EB3FE9BF}" srcOrd="8" destOrd="0" presId="urn:microsoft.com/office/officeart/2005/8/layout/default"/>
    <dgm:cxn modelId="{B5AED775-5C45-45BE-B9BF-E9D5A03C0721}" type="presParOf" srcId="{DD095CC3-0595-4EA2-A75C-57B29A68AD43}" destId="{3C983CF0-91B5-4ECC-AF1D-BEDC7F73A22E}" srcOrd="9" destOrd="0" presId="urn:microsoft.com/office/officeart/2005/8/layout/default"/>
    <dgm:cxn modelId="{E5897488-1F11-4123-A060-C27561AEAE91}" type="presParOf" srcId="{DD095CC3-0595-4EA2-A75C-57B29A68AD43}" destId="{7084617B-D814-4560-A8F4-61084F7DEA11}" srcOrd="10" destOrd="0" presId="urn:microsoft.com/office/officeart/2005/8/layout/default"/>
    <dgm:cxn modelId="{EA748D85-EBA2-43BD-BBAF-E3CFDF87A7B4}" type="presParOf" srcId="{DD095CC3-0595-4EA2-A75C-57B29A68AD43}" destId="{EAEE99AB-B4E3-4B76-9895-A00C4B3C3649}" srcOrd="11" destOrd="0" presId="urn:microsoft.com/office/officeart/2005/8/layout/default"/>
    <dgm:cxn modelId="{95E83536-317B-4271-864F-3B1878D12AE4}" type="presParOf" srcId="{DD095CC3-0595-4EA2-A75C-57B29A68AD43}" destId="{D86B31A9-039D-4E64-9480-0A35A01BA08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9B13A0-E885-4D15-8F86-DC9D3E8B8F7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732F4FE-7EC1-4408-B34F-44DDCC8FE7C2}">
      <dgm:prSet/>
      <dgm:spPr/>
      <dgm:t>
        <a:bodyPr/>
        <a:lstStyle/>
        <a:p>
          <a:r>
            <a:rPr lang="en-US"/>
            <a:t>Change in bowel habits</a:t>
          </a:r>
        </a:p>
      </dgm:t>
    </dgm:pt>
    <dgm:pt modelId="{2A948D80-E27D-471F-B138-1AC15818C591}" type="parTrans" cxnId="{CBBD34AC-6051-45C2-AE72-B52DEC72B37C}">
      <dgm:prSet/>
      <dgm:spPr/>
      <dgm:t>
        <a:bodyPr/>
        <a:lstStyle/>
        <a:p>
          <a:endParaRPr lang="en-US"/>
        </a:p>
      </dgm:t>
    </dgm:pt>
    <dgm:pt modelId="{4B1C5BD3-589A-4472-8D06-BE3D7DCB47A6}" type="sibTrans" cxnId="{CBBD34AC-6051-45C2-AE72-B52DEC72B37C}">
      <dgm:prSet/>
      <dgm:spPr/>
      <dgm:t>
        <a:bodyPr/>
        <a:lstStyle/>
        <a:p>
          <a:endParaRPr lang="en-US"/>
        </a:p>
      </dgm:t>
    </dgm:pt>
    <dgm:pt modelId="{106134AE-22FB-4144-88D5-C72E353D45F9}">
      <dgm:prSet/>
      <dgm:spPr/>
      <dgm:t>
        <a:bodyPr/>
        <a:lstStyle/>
        <a:p>
          <a:r>
            <a:rPr lang="en-US"/>
            <a:t>Blood in your stool</a:t>
          </a:r>
        </a:p>
      </dgm:t>
    </dgm:pt>
    <dgm:pt modelId="{20E48DA8-00A7-49D3-B270-6DECD6A1A056}" type="parTrans" cxnId="{DCD4E79B-3AEE-4983-B131-CC2F89925A79}">
      <dgm:prSet/>
      <dgm:spPr/>
      <dgm:t>
        <a:bodyPr/>
        <a:lstStyle/>
        <a:p>
          <a:endParaRPr lang="en-US"/>
        </a:p>
      </dgm:t>
    </dgm:pt>
    <dgm:pt modelId="{6765F12B-E31F-4C81-A754-EDD5BB753325}" type="sibTrans" cxnId="{DCD4E79B-3AEE-4983-B131-CC2F89925A79}">
      <dgm:prSet/>
      <dgm:spPr/>
      <dgm:t>
        <a:bodyPr/>
        <a:lstStyle/>
        <a:p>
          <a:endParaRPr lang="en-US"/>
        </a:p>
      </dgm:t>
    </dgm:pt>
    <dgm:pt modelId="{B8EC74AA-C23D-416D-BF1C-4790DB773146}">
      <dgm:prSet/>
      <dgm:spPr/>
      <dgm:t>
        <a:bodyPr/>
        <a:lstStyle/>
        <a:p>
          <a:r>
            <a:rPr lang="en-US"/>
            <a:t>Diarrhea, constipation, or feeling as though your bowels do not empty all the way</a:t>
          </a:r>
        </a:p>
      </dgm:t>
    </dgm:pt>
    <dgm:pt modelId="{D1667DAA-F306-44D6-A644-C4ACBE764166}" type="parTrans" cxnId="{BEC6E077-3252-4DEC-87EB-934AA170DA90}">
      <dgm:prSet/>
      <dgm:spPr/>
      <dgm:t>
        <a:bodyPr/>
        <a:lstStyle/>
        <a:p>
          <a:endParaRPr lang="en-US"/>
        </a:p>
      </dgm:t>
    </dgm:pt>
    <dgm:pt modelId="{5F894CF0-5739-44D1-8FA8-F97083025132}" type="sibTrans" cxnId="{BEC6E077-3252-4DEC-87EB-934AA170DA90}">
      <dgm:prSet/>
      <dgm:spPr/>
      <dgm:t>
        <a:bodyPr/>
        <a:lstStyle/>
        <a:p>
          <a:endParaRPr lang="en-US"/>
        </a:p>
      </dgm:t>
    </dgm:pt>
    <dgm:pt modelId="{0C310F51-E700-4F5B-9ACC-1AE22F1509DF}">
      <dgm:prSet/>
      <dgm:spPr/>
      <dgm:t>
        <a:bodyPr/>
        <a:lstStyle/>
        <a:p>
          <a:r>
            <a:rPr lang="en-US"/>
            <a:t>Abdominal pain, aches, cramps that do not go away</a:t>
          </a:r>
        </a:p>
      </dgm:t>
    </dgm:pt>
    <dgm:pt modelId="{9B7A8FA8-4FD7-4196-B602-095C40290CA8}" type="parTrans" cxnId="{630F1C04-3BAD-455E-A0DF-933F9A056B10}">
      <dgm:prSet/>
      <dgm:spPr/>
      <dgm:t>
        <a:bodyPr/>
        <a:lstStyle/>
        <a:p>
          <a:endParaRPr lang="en-US"/>
        </a:p>
      </dgm:t>
    </dgm:pt>
    <dgm:pt modelId="{D75F26C3-710E-4495-B74E-F6A01FDBB4CB}" type="sibTrans" cxnId="{630F1C04-3BAD-455E-A0DF-933F9A056B10}">
      <dgm:prSet/>
      <dgm:spPr/>
      <dgm:t>
        <a:bodyPr/>
        <a:lstStyle/>
        <a:p>
          <a:endParaRPr lang="en-US"/>
        </a:p>
      </dgm:t>
    </dgm:pt>
    <dgm:pt modelId="{2481868E-3110-4BC5-8E2F-EE39A99296DD}">
      <dgm:prSet/>
      <dgm:spPr/>
      <dgm:t>
        <a:bodyPr/>
        <a:lstStyle/>
        <a:p>
          <a:r>
            <a:rPr lang="en-US"/>
            <a:t>Weight loss that is unexplained/unplanned</a:t>
          </a:r>
        </a:p>
      </dgm:t>
    </dgm:pt>
    <dgm:pt modelId="{C27F4C6F-DE2E-461A-8D7D-54F015AABB0F}" type="parTrans" cxnId="{61E48CAD-D60F-454B-BB91-EFFB053D65D7}">
      <dgm:prSet/>
      <dgm:spPr/>
      <dgm:t>
        <a:bodyPr/>
        <a:lstStyle/>
        <a:p>
          <a:endParaRPr lang="en-US"/>
        </a:p>
      </dgm:t>
    </dgm:pt>
    <dgm:pt modelId="{7A6EB138-94C1-42E1-9B34-9A40C0B80C78}" type="sibTrans" cxnId="{61E48CAD-D60F-454B-BB91-EFFB053D65D7}">
      <dgm:prSet/>
      <dgm:spPr/>
      <dgm:t>
        <a:bodyPr/>
        <a:lstStyle/>
        <a:p>
          <a:endParaRPr lang="en-US"/>
        </a:p>
      </dgm:t>
    </dgm:pt>
    <dgm:pt modelId="{7A03A933-D8D0-4A96-B63C-DC6DC051D76A}">
      <dgm:prSet/>
      <dgm:spPr/>
      <dgm:t>
        <a:bodyPr/>
        <a:lstStyle/>
        <a:p>
          <a:r>
            <a:rPr lang="en-US" i="1"/>
            <a:t>If you are experiencing any of these symptoms, you should talk to your doctor.</a:t>
          </a:r>
          <a:endParaRPr lang="en-US"/>
        </a:p>
      </dgm:t>
    </dgm:pt>
    <dgm:pt modelId="{F5667321-050D-45AF-A6A9-0016B7271529}" type="parTrans" cxnId="{45B9FDE6-4D2C-4003-AC6C-0E7272E9BFD3}">
      <dgm:prSet/>
      <dgm:spPr/>
      <dgm:t>
        <a:bodyPr/>
        <a:lstStyle/>
        <a:p>
          <a:endParaRPr lang="en-US"/>
        </a:p>
      </dgm:t>
    </dgm:pt>
    <dgm:pt modelId="{D7CF6C0E-6A0D-4E1C-A5A8-CEC92D8D09CA}" type="sibTrans" cxnId="{45B9FDE6-4D2C-4003-AC6C-0E7272E9BFD3}">
      <dgm:prSet/>
      <dgm:spPr/>
      <dgm:t>
        <a:bodyPr/>
        <a:lstStyle/>
        <a:p>
          <a:endParaRPr lang="en-US"/>
        </a:p>
      </dgm:t>
    </dgm:pt>
    <dgm:pt modelId="{2BF954F3-012E-498C-8548-769BD7DF8F7B}" type="pres">
      <dgm:prSet presAssocID="{4C9B13A0-E885-4D15-8F86-DC9D3E8B8F7B}" presName="linear" presStyleCnt="0">
        <dgm:presLayoutVars>
          <dgm:animLvl val="lvl"/>
          <dgm:resizeHandles val="exact"/>
        </dgm:presLayoutVars>
      </dgm:prSet>
      <dgm:spPr/>
    </dgm:pt>
    <dgm:pt modelId="{AE3D9AF8-130D-4BDF-A239-C43BFB94199B}" type="pres">
      <dgm:prSet presAssocID="{A732F4FE-7EC1-4408-B34F-44DDCC8FE7C2}" presName="parentText" presStyleLbl="node1" presStyleIdx="0" presStyleCnt="6">
        <dgm:presLayoutVars>
          <dgm:chMax val="0"/>
          <dgm:bulletEnabled val="1"/>
        </dgm:presLayoutVars>
      </dgm:prSet>
      <dgm:spPr/>
    </dgm:pt>
    <dgm:pt modelId="{D1732F0E-270C-4C66-9265-C1759081A9E8}" type="pres">
      <dgm:prSet presAssocID="{4B1C5BD3-589A-4472-8D06-BE3D7DCB47A6}" presName="spacer" presStyleCnt="0"/>
      <dgm:spPr/>
    </dgm:pt>
    <dgm:pt modelId="{D9441281-581E-4A98-85F0-80D02CD0B527}" type="pres">
      <dgm:prSet presAssocID="{106134AE-22FB-4144-88D5-C72E353D45F9}" presName="parentText" presStyleLbl="node1" presStyleIdx="1" presStyleCnt="6">
        <dgm:presLayoutVars>
          <dgm:chMax val="0"/>
          <dgm:bulletEnabled val="1"/>
        </dgm:presLayoutVars>
      </dgm:prSet>
      <dgm:spPr/>
    </dgm:pt>
    <dgm:pt modelId="{4279398E-7EA2-4C27-AE06-29D00938C127}" type="pres">
      <dgm:prSet presAssocID="{6765F12B-E31F-4C81-A754-EDD5BB753325}" presName="spacer" presStyleCnt="0"/>
      <dgm:spPr/>
    </dgm:pt>
    <dgm:pt modelId="{5A146216-60A7-4F8B-BF85-FB60BE412EEA}" type="pres">
      <dgm:prSet presAssocID="{B8EC74AA-C23D-416D-BF1C-4790DB773146}" presName="parentText" presStyleLbl="node1" presStyleIdx="2" presStyleCnt="6">
        <dgm:presLayoutVars>
          <dgm:chMax val="0"/>
          <dgm:bulletEnabled val="1"/>
        </dgm:presLayoutVars>
      </dgm:prSet>
      <dgm:spPr/>
    </dgm:pt>
    <dgm:pt modelId="{90AC8A32-FB28-4903-8B72-30C6A1E60213}" type="pres">
      <dgm:prSet presAssocID="{5F894CF0-5739-44D1-8FA8-F97083025132}" presName="spacer" presStyleCnt="0"/>
      <dgm:spPr/>
    </dgm:pt>
    <dgm:pt modelId="{AF4CDC66-F15F-4B14-BCB2-8EE59FB7DCDC}" type="pres">
      <dgm:prSet presAssocID="{0C310F51-E700-4F5B-9ACC-1AE22F1509DF}" presName="parentText" presStyleLbl="node1" presStyleIdx="3" presStyleCnt="6">
        <dgm:presLayoutVars>
          <dgm:chMax val="0"/>
          <dgm:bulletEnabled val="1"/>
        </dgm:presLayoutVars>
      </dgm:prSet>
      <dgm:spPr/>
    </dgm:pt>
    <dgm:pt modelId="{C307A734-F3C7-4618-95FB-6145F903BC2B}" type="pres">
      <dgm:prSet presAssocID="{D75F26C3-710E-4495-B74E-F6A01FDBB4CB}" presName="spacer" presStyleCnt="0"/>
      <dgm:spPr/>
    </dgm:pt>
    <dgm:pt modelId="{513F45D3-509C-43AF-9F6D-DBF30C0AB206}" type="pres">
      <dgm:prSet presAssocID="{2481868E-3110-4BC5-8E2F-EE39A99296DD}" presName="parentText" presStyleLbl="node1" presStyleIdx="4" presStyleCnt="6">
        <dgm:presLayoutVars>
          <dgm:chMax val="0"/>
          <dgm:bulletEnabled val="1"/>
        </dgm:presLayoutVars>
      </dgm:prSet>
      <dgm:spPr/>
    </dgm:pt>
    <dgm:pt modelId="{D4DA9BE1-870D-4EC3-9965-7CE854F2C45E}" type="pres">
      <dgm:prSet presAssocID="{7A6EB138-94C1-42E1-9B34-9A40C0B80C78}" presName="spacer" presStyleCnt="0"/>
      <dgm:spPr/>
    </dgm:pt>
    <dgm:pt modelId="{B14B86C5-A7C9-4644-8122-98A3A00447C5}" type="pres">
      <dgm:prSet presAssocID="{7A03A933-D8D0-4A96-B63C-DC6DC051D76A}" presName="parentText" presStyleLbl="node1" presStyleIdx="5" presStyleCnt="6">
        <dgm:presLayoutVars>
          <dgm:chMax val="0"/>
          <dgm:bulletEnabled val="1"/>
        </dgm:presLayoutVars>
      </dgm:prSet>
      <dgm:spPr/>
    </dgm:pt>
  </dgm:ptLst>
  <dgm:cxnLst>
    <dgm:cxn modelId="{630F1C04-3BAD-455E-A0DF-933F9A056B10}" srcId="{4C9B13A0-E885-4D15-8F86-DC9D3E8B8F7B}" destId="{0C310F51-E700-4F5B-9ACC-1AE22F1509DF}" srcOrd="3" destOrd="0" parTransId="{9B7A8FA8-4FD7-4196-B602-095C40290CA8}" sibTransId="{D75F26C3-710E-4495-B74E-F6A01FDBB4CB}"/>
    <dgm:cxn modelId="{0F4FD01F-27F3-4E14-A346-50386778E4CA}" type="presOf" srcId="{7A03A933-D8D0-4A96-B63C-DC6DC051D76A}" destId="{B14B86C5-A7C9-4644-8122-98A3A00447C5}" srcOrd="0" destOrd="0" presId="urn:microsoft.com/office/officeart/2005/8/layout/vList2"/>
    <dgm:cxn modelId="{F6A9F222-9CD5-4A3E-8FAE-51AF9F15B7D5}" type="presOf" srcId="{A732F4FE-7EC1-4408-B34F-44DDCC8FE7C2}" destId="{AE3D9AF8-130D-4BDF-A239-C43BFB94199B}" srcOrd="0" destOrd="0" presId="urn:microsoft.com/office/officeart/2005/8/layout/vList2"/>
    <dgm:cxn modelId="{B8EEAC6A-1EBB-44E4-9040-BADE0B266183}" type="presOf" srcId="{2481868E-3110-4BC5-8E2F-EE39A99296DD}" destId="{513F45D3-509C-43AF-9F6D-DBF30C0AB206}" srcOrd="0" destOrd="0" presId="urn:microsoft.com/office/officeart/2005/8/layout/vList2"/>
    <dgm:cxn modelId="{BEC6E077-3252-4DEC-87EB-934AA170DA90}" srcId="{4C9B13A0-E885-4D15-8F86-DC9D3E8B8F7B}" destId="{B8EC74AA-C23D-416D-BF1C-4790DB773146}" srcOrd="2" destOrd="0" parTransId="{D1667DAA-F306-44D6-A644-C4ACBE764166}" sibTransId="{5F894CF0-5739-44D1-8FA8-F97083025132}"/>
    <dgm:cxn modelId="{7871E090-CCB4-4FB2-A844-AE4C207028CD}" type="presOf" srcId="{B8EC74AA-C23D-416D-BF1C-4790DB773146}" destId="{5A146216-60A7-4F8B-BF85-FB60BE412EEA}" srcOrd="0" destOrd="0" presId="urn:microsoft.com/office/officeart/2005/8/layout/vList2"/>
    <dgm:cxn modelId="{5CAFB091-4D8C-45D7-9FEB-05564B20B78B}" type="presOf" srcId="{0C310F51-E700-4F5B-9ACC-1AE22F1509DF}" destId="{AF4CDC66-F15F-4B14-BCB2-8EE59FB7DCDC}" srcOrd="0" destOrd="0" presId="urn:microsoft.com/office/officeart/2005/8/layout/vList2"/>
    <dgm:cxn modelId="{DCD4E79B-3AEE-4983-B131-CC2F89925A79}" srcId="{4C9B13A0-E885-4D15-8F86-DC9D3E8B8F7B}" destId="{106134AE-22FB-4144-88D5-C72E353D45F9}" srcOrd="1" destOrd="0" parTransId="{20E48DA8-00A7-49D3-B270-6DECD6A1A056}" sibTransId="{6765F12B-E31F-4C81-A754-EDD5BB753325}"/>
    <dgm:cxn modelId="{1F0173A2-2F9E-4189-9CCC-CC421E515F5A}" type="presOf" srcId="{106134AE-22FB-4144-88D5-C72E353D45F9}" destId="{D9441281-581E-4A98-85F0-80D02CD0B527}" srcOrd="0" destOrd="0" presId="urn:microsoft.com/office/officeart/2005/8/layout/vList2"/>
    <dgm:cxn modelId="{CBBD34AC-6051-45C2-AE72-B52DEC72B37C}" srcId="{4C9B13A0-E885-4D15-8F86-DC9D3E8B8F7B}" destId="{A732F4FE-7EC1-4408-B34F-44DDCC8FE7C2}" srcOrd="0" destOrd="0" parTransId="{2A948D80-E27D-471F-B138-1AC15818C591}" sibTransId="{4B1C5BD3-589A-4472-8D06-BE3D7DCB47A6}"/>
    <dgm:cxn modelId="{61E48CAD-D60F-454B-BB91-EFFB053D65D7}" srcId="{4C9B13A0-E885-4D15-8F86-DC9D3E8B8F7B}" destId="{2481868E-3110-4BC5-8E2F-EE39A99296DD}" srcOrd="4" destOrd="0" parTransId="{C27F4C6F-DE2E-461A-8D7D-54F015AABB0F}" sibTransId="{7A6EB138-94C1-42E1-9B34-9A40C0B80C78}"/>
    <dgm:cxn modelId="{9E0259E2-611C-43E8-BBDE-C07DC1F64CD6}" type="presOf" srcId="{4C9B13A0-E885-4D15-8F86-DC9D3E8B8F7B}" destId="{2BF954F3-012E-498C-8548-769BD7DF8F7B}" srcOrd="0" destOrd="0" presId="urn:microsoft.com/office/officeart/2005/8/layout/vList2"/>
    <dgm:cxn modelId="{45B9FDE6-4D2C-4003-AC6C-0E7272E9BFD3}" srcId="{4C9B13A0-E885-4D15-8F86-DC9D3E8B8F7B}" destId="{7A03A933-D8D0-4A96-B63C-DC6DC051D76A}" srcOrd="5" destOrd="0" parTransId="{F5667321-050D-45AF-A6A9-0016B7271529}" sibTransId="{D7CF6C0E-6A0D-4E1C-A5A8-CEC92D8D09CA}"/>
    <dgm:cxn modelId="{F3163610-EE93-4CE8-90F7-480955369BFF}" type="presParOf" srcId="{2BF954F3-012E-498C-8548-769BD7DF8F7B}" destId="{AE3D9AF8-130D-4BDF-A239-C43BFB94199B}" srcOrd="0" destOrd="0" presId="urn:microsoft.com/office/officeart/2005/8/layout/vList2"/>
    <dgm:cxn modelId="{B6721D97-71DB-4517-BBE3-7262CAE7515D}" type="presParOf" srcId="{2BF954F3-012E-498C-8548-769BD7DF8F7B}" destId="{D1732F0E-270C-4C66-9265-C1759081A9E8}" srcOrd="1" destOrd="0" presId="urn:microsoft.com/office/officeart/2005/8/layout/vList2"/>
    <dgm:cxn modelId="{2BCCD824-FBAF-4BD6-84E9-5EF7FB5CABF4}" type="presParOf" srcId="{2BF954F3-012E-498C-8548-769BD7DF8F7B}" destId="{D9441281-581E-4A98-85F0-80D02CD0B527}" srcOrd="2" destOrd="0" presId="urn:microsoft.com/office/officeart/2005/8/layout/vList2"/>
    <dgm:cxn modelId="{89A502FA-C40F-4348-85F1-21EB7FAA5CDA}" type="presParOf" srcId="{2BF954F3-012E-498C-8548-769BD7DF8F7B}" destId="{4279398E-7EA2-4C27-AE06-29D00938C127}" srcOrd="3" destOrd="0" presId="urn:microsoft.com/office/officeart/2005/8/layout/vList2"/>
    <dgm:cxn modelId="{B8E09C13-5D0F-43BA-BFDF-C44C801E0A3B}" type="presParOf" srcId="{2BF954F3-012E-498C-8548-769BD7DF8F7B}" destId="{5A146216-60A7-4F8B-BF85-FB60BE412EEA}" srcOrd="4" destOrd="0" presId="urn:microsoft.com/office/officeart/2005/8/layout/vList2"/>
    <dgm:cxn modelId="{08A325E2-1ECD-4B8D-8D58-36ED90197AE9}" type="presParOf" srcId="{2BF954F3-012E-498C-8548-769BD7DF8F7B}" destId="{90AC8A32-FB28-4903-8B72-30C6A1E60213}" srcOrd="5" destOrd="0" presId="urn:microsoft.com/office/officeart/2005/8/layout/vList2"/>
    <dgm:cxn modelId="{020EFDC1-6812-4558-91B2-EB9EB69EBA40}" type="presParOf" srcId="{2BF954F3-012E-498C-8548-769BD7DF8F7B}" destId="{AF4CDC66-F15F-4B14-BCB2-8EE59FB7DCDC}" srcOrd="6" destOrd="0" presId="urn:microsoft.com/office/officeart/2005/8/layout/vList2"/>
    <dgm:cxn modelId="{6805DEF5-7854-4E87-839D-A2ACE911E9DC}" type="presParOf" srcId="{2BF954F3-012E-498C-8548-769BD7DF8F7B}" destId="{C307A734-F3C7-4618-95FB-6145F903BC2B}" srcOrd="7" destOrd="0" presId="urn:microsoft.com/office/officeart/2005/8/layout/vList2"/>
    <dgm:cxn modelId="{8DA1C5C1-CA30-42C5-8561-25BED5B572A2}" type="presParOf" srcId="{2BF954F3-012E-498C-8548-769BD7DF8F7B}" destId="{513F45D3-509C-43AF-9F6D-DBF30C0AB206}" srcOrd="8" destOrd="0" presId="urn:microsoft.com/office/officeart/2005/8/layout/vList2"/>
    <dgm:cxn modelId="{81EE10C0-559F-478F-956A-D6ADE636D3C5}" type="presParOf" srcId="{2BF954F3-012E-498C-8548-769BD7DF8F7B}" destId="{D4DA9BE1-870D-4EC3-9965-7CE854F2C45E}" srcOrd="9" destOrd="0" presId="urn:microsoft.com/office/officeart/2005/8/layout/vList2"/>
    <dgm:cxn modelId="{A387D8B6-DDD7-4E15-8FE5-EAA8FC12A1EA}" type="presParOf" srcId="{2BF954F3-012E-498C-8548-769BD7DF8F7B}" destId="{B14B86C5-A7C9-4644-8122-98A3A00447C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62663A-B4EC-43B1-9A84-43636B52FE4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6ED8AAD-6C63-4E50-A20C-29BB78CCB250}">
      <dgm:prSet/>
      <dgm:spPr/>
      <dgm:t>
        <a:bodyPr/>
        <a:lstStyle/>
        <a:p>
          <a:r>
            <a:rPr lang="en-US">
              <a:hlinkClick xmlns:r="http://schemas.openxmlformats.org/officeDocument/2006/relationships" r:id="rId1"/>
            </a:rPr>
            <a:t>www.cdc.gov</a:t>
          </a:r>
          <a:endParaRPr lang="en-US"/>
        </a:p>
      </dgm:t>
    </dgm:pt>
    <dgm:pt modelId="{A60FB852-7ACA-454F-A6A7-87CFA650500D}" type="parTrans" cxnId="{518C669E-9B31-4F57-8E26-D4DD87E42A00}">
      <dgm:prSet/>
      <dgm:spPr/>
      <dgm:t>
        <a:bodyPr/>
        <a:lstStyle/>
        <a:p>
          <a:endParaRPr lang="en-US"/>
        </a:p>
      </dgm:t>
    </dgm:pt>
    <dgm:pt modelId="{703F692F-5D90-4706-9353-24FF9E700B94}" type="sibTrans" cxnId="{518C669E-9B31-4F57-8E26-D4DD87E42A00}">
      <dgm:prSet/>
      <dgm:spPr/>
      <dgm:t>
        <a:bodyPr/>
        <a:lstStyle/>
        <a:p>
          <a:endParaRPr lang="en-US"/>
        </a:p>
      </dgm:t>
    </dgm:pt>
    <dgm:pt modelId="{6F3C670A-C341-457E-ABD0-A487C6250999}">
      <dgm:prSet/>
      <dgm:spPr/>
      <dgm:t>
        <a:bodyPr/>
        <a:lstStyle/>
        <a:p>
          <a:r>
            <a:rPr lang="en-US">
              <a:hlinkClick xmlns:r="http://schemas.openxmlformats.org/officeDocument/2006/relationships" r:id="rId2"/>
            </a:rPr>
            <a:t>www.mayoclinic.org</a:t>
          </a:r>
          <a:endParaRPr lang="en-US"/>
        </a:p>
      </dgm:t>
    </dgm:pt>
    <dgm:pt modelId="{7236B77B-7176-4EEB-8C8B-C1BED80BA58B}" type="parTrans" cxnId="{67882C32-0F35-41A9-8DC2-072674A51097}">
      <dgm:prSet/>
      <dgm:spPr/>
      <dgm:t>
        <a:bodyPr/>
        <a:lstStyle/>
        <a:p>
          <a:endParaRPr lang="en-US"/>
        </a:p>
      </dgm:t>
    </dgm:pt>
    <dgm:pt modelId="{499848D0-BA57-438E-9DD5-A6C16C5C774F}" type="sibTrans" cxnId="{67882C32-0F35-41A9-8DC2-072674A51097}">
      <dgm:prSet/>
      <dgm:spPr/>
      <dgm:t>
        <a:bodyPr/>
        <a:lstStyle/>
        <a:p>
          <a:endParaRPr lang="en-US"/>
        </a:p>
      </dgm:t>
    </dgm:pt>
    <dgm:pt modelId="{424CF96B-7BE2-43D6-BDF0-F7712FFE1C29}">
      <dgm:prSet/>
      <dgm:spPr/>
      <dgm:t>
        <a:bodyPr/>
        <a:lstStyle/>
        <a:p>
          <a:r>
            <a:rPr lang="en-US">
              <a:hlinkClick xmlns:r="http://schemas.openxmlformats.org/officeDocument/2006/relationships" r:id="rId3"/>
            </a:rPr>
            <a:t>www.cancer.gov</a:t>
          </a:r>
          <a:endParaRPr lang="en-US"/>
        </a:p>
      </dgm:t>
    </dgm:pt>
    <dgm:pt modelId="{BAE2CFF4-0DB1-4667-B155-1B7C3A6D7D06}" type="parTrans" cxnId="{4B747818-721C-4492-B1D0-480AFE164680}">
      <dgm:prSet/>
      <dgm:spPr/>
      <dgm:t>
        <a:bodyPr/>
        <a:lstStyle/>
        <a:p>
          <a:endParaRPr lang="en-US"/>
        </a:p>
      </dgm:t>
    </dgm:pt>
    <dgm:pt modelId="{3033A585-272D-4AE0-A333-7A91834F4E4E}" type="sibTrans" cxnId="{4B747818-721C-4492-B1D0-480AFE164680}">
      <dgm:prSet/>
      <dgm:spPr/>
      <dgm:t>
        <a:bodyPr/>
        <a:lstStyle/>
        <a:p>
          <a:endParaRPr lang="en-US"/>
        </a:p>
      </dgm:t>
    </dgm:pt>
    <dgm:pt modelId="{36222E7C-E992-47C9-BDFE-5DA5C40D7A25}">
      <dgm:prSet/>
      <dgm:spPr/>
      <dgm:t>
        <a:bodyPr/>
        <a:lstStyle/>
        <a:p>
          <a:r>
            <a:rPr lang="en-US">
              <a:hlinkClick xmlns:r="http://schemas.openxmlformats.org/officeDocument/2006/relationships" r:id="rId4"/>
            </a:rPr>
            <a:t>www.johnshopkinsmedicine.org</a:t>
          </a:r>
          <a:endParaRPr lang="en-US"/>
        </a:p>
      </dgm:t>
    </dgm:pt>
    <dgm:pt modelId="{76569B8F-028B-4064-B4B8-A250C86BA57E}" type="parTrans" cxnId="{948CC0E4-9FE4-45D0-B8F4-1B67B77E9061}">
      <dgm:prSet/>
      <dgm:spPr/>
      <dgm:t>
        <a:bodyPr/>
        <a:lstStyle/>
        <a:p>
          <a:endParaRPr lang="en-US"/>
        </a:p>
      </dgm:t>
    </dgm:pt>
    <dgm:pt modelId="{C919556C-7CAB-4E5A-B014-50E6BCDCFBDC}" type="sibTrans" cxnId="{948CC0E4-9FE4-45D0-B8F4-1B67B77E9061}">
      <dgm:prSet/>
      <dgm:spPr/>
      <dgm:t>
        <a:bodyPr/>
        <a:lstStyle/>
        <a:p>
          <a:endParaRPr lang="en-US"/>
        </a:p>
      </dgm:t>
    </dgm:pt>
    <dgm:pt modelId="{87E8641A-607E-4040-8BD4-64D84FFC3CA7}" type="pres">
      <dgm:prSet presAssocID="{4562663A-B4EC-43B1-9A84-43636B52FE49}" presName="linear" presStyleCnt="0">
        <dgm:presLayoutVars>
          <dgm:animLvl val="lvl"/>
          <dgm:resizeHandles val="exact"/>
        </dgm:presLayoutVars>
      </dgm:prSet>
      <dgm:spPr/>
    </dgm:pt>
    <dgm:pt modelId="{A430CB8A-24ED-491C-910C-DA34AD997F44}" type="pres">
      <dgm:prSet presAssocID="{76ED8AAD-6C63-4E50-A20C-29BB78CCB250}" presName="parentText" presStyleLbl="node1" presStyleIdx="0" presStyleCnt="4">
        <dgm:presLayoutVars>
          <dgm:chMax val="0"/>
          <dgm:bulletEnabled val="1"/>
        </dgm:presLayoutVars>
      </dgm:prSet>
      <dgm:spPr/>
    </dgm:pt>
    <dgm:pt modelId="{AA25DE8F-5F3B-471A-B1DE-8CF5D18D0F2D}" type="pres">
      <dgm:prSet presAssocID="{703F692F-5D90-4706-9353-24FF9E700B94}" presName="spacer" presStyleCnt="0"/>
      <dgm:spPr/>
    </dgm:pt>
    <dgm:pt modelId="{AEAD3175-9F2A-4B14-A23D-525661BD3860}" type="pres">
      <dgm:prSet presAssocID="{6F3C670A-C341-457E-ABD0-A487C6250999}" presName="parentText" presStyleLbl="node1" presStyleIdx="1" presStyleCnt="4">
        <dgm:presLayoutVars>
          <dgm:chMax val="0"/>
          <dgm:bulletEnabled val="1"/>
        </dgm:presLayoutVars>
      </dgm:prSet>
      <dgm:spPr/>
    </dgm:pt>
    <dgm:pt modelId="{FE9EA43A-3AA4-4C06-8980-CAA270D16044}" type="pres">
      <dgm:prSet presAssocID="{499848D0-BA57-438E-9DD5-A6C16C5C774F}" presName="spacer" presStyleCnt="0"/>
      <dgm:spPr/>
    </dgm:pt>
    <dgm:pt modelId="{7FC44D50-EA96-4869-BA0A-C3A44DF48703}" type="pres">
      <dgm:prSet presAssocID="{424CF96B-7BE2-43D6-BDF0-F7712FFE1C29}" presName="parentText" presStyleLbl="node1" presStyleIdx="2" presStyleCnt="4">
        <dgm:presLayoutVars>
          <dgm:chMax val="0"/>
          <dgm:bulletEnabled val="1"/>
        </dgm:presLayoutVars>
      </dgm:prSet>
      <dgm:spPr/>
    </dgm:pt>
    <dgm:pt modelId="{C845A5F6-0405-4FE7-A7B3-0451F4B8022F}" type="pres">
      <dgm:prSet presAssocID="{3033A585-272D-4AE0-A333-7A91834F4E4E}" presName="spacer" presStyleCnt="0"/>
      <dgm:spPr/>
    </dgm:pt>
    <dgm:pt modelId="{452124E9-C6CD-4735-A639-30B5A33F7E93}" type="pres">
      <dgm:prSet presAssocID="{36222E7C-E992-47C9-BDFE-5DA5C40D7A25}" presName="parentText" presStyleLbl="node1" presStyleIdx="3" presStyleCnt="4">
        <dgm:presLayoutVars>
          <dgm:chMax val="0"/>
          <dgm:bulletEnabled val="1"/>
        </dgm:presLayoutVars>
      </dgm:prSet>
      <dgm:spPr/>
    </dgm:pt>
  </dgm:ptLst>
  <dgm:cxnLst>
    <dgm:cxn modelId="{4B747818-721C-4492-B1D0-480AFE164680}" srcId="{4562663A-B4EC-43B1-9A84-43636B52FE49}" destId="{424CF96B-7BE2-43D6-BDF0-F7712FFE1C29}" srcOrd="2" destOrd="0" parTransId="{BAE2CFF4-0DB1-4667-B155-1B7C3A6D7D06}" sibTransId="{3033A585-272D-4AE0-A333-7A91834F4E4E}"/>
    <dgm:cxn modelId="{67882C32-0F35-41A9-8DC2-072674A51097}" srcId="{4562663A-B4EC-43B1-9A84-43636B52FE49}" destId="{6F3C670A-C341-457E-ABD0-A487C6250999}" srcOrd="1" destOrd="0" parTransId="{7236B77B-7176-4EEB-8C8B-C1BED80BA58B}" sibTransId="{499848D0-BA57-438E-9DD5-A6C16C5C774F}"/>
    <dgm:cxn modelId="{EAFF6F63-6307-43CD-8511-01A91E02D3E2}" type="presOf" srcId="{4562663A-B4EC-43B1-9A84-43636B52FE49}" destId="{87E8641A-607E-4040-8BD4-64D84FFC3CA7}" srcOrd="0" destOrd="0" presId="urn:microsoft.com/office/officeart/2005/8/layout/vList2"/>
    <dgm:cxn modelId="{DB424567-318A-4494-A5CB-77F654AD654E}" type="presOf" srcId="{36222E7C-E992-47C9-BDFE-5DA5C40D7A25}" destId="{452124E9-C6CD-4735-A639-30B5A33F7E93}" srcOrd="0" destOrd="0" presId="urn:microsoft.com/office/officeart/2005/8/layout/vList2"/>
    <dgm:cxn modelId="{43F28498-C8EE-4894-9C63-1FFA11451AFD}" type="presOf" srcId="{424CF96B-7BE2-43D6-BDF0-F7712FFE1C29}" destId="{7FC44D50-EA96-4869-BA0A-C3A44DF48703}" srcOrd="0" destOrd="0" presId="urn:microsoft.com/office/officeart/2005/8/layout/vList2"/>
    <dgm:cxn modelId="{518C669E-9B31-4F57-8E26-D4DD87E42A00}" srcId="{4562663A-B4EC-43B1-9A84-43636B52FE49}" destId="{76ED8AAD-6C63-4E50-A20C-29BB78CCB250}" srcOrd="0" destOrd="0" parTransId="{A60FB852-7ACA-454F-A6A7-87CFA650500D}" sibTransId="{703F692F-5D90-4706-9353-24FF9E700B94}"/>
    <dgm:cxn modelId="{972E63BB-0A00-4B93-A9C2-62DCB8A9F41C}" type="presOf" srcId="{76ED8AAD-6C63-4E50-A20C-29BB78CCB250}" destId="{A430CB8A-24ED-491C-910C-DA34AD997F44}" srcOrd="0" destOrd="0" presId="urn:microsoft.com/office/officeart/2005/8/layout/vList2"/>
    <dgm:cxn modelId="{0BCE43D2-03C9-466C-97A6-F66AABEEDCD5}" type="presOf" srcId="{6F3C670A-C341-457E-ABD0-A487C6250999}" destId="{AEAD3175-9F2A-4B14-A23D-525661BD3860}" srcOrd="0" destOrd="0" presId="urn:microsoft.com/office/officeart/2005/8/layout/vList2"/>
    <dgm:cxn modelId="{948CC0E4-9FE4-45D0-B8F4-1B67B77E9061}" srcId="{4562663A-B4EC-43B1-9A84-43636B52FE49}" destId="{36222E7C-E992-47C9-BDFE-5DA5C40D7A25}" srcOrd="3" destOrd="0" parTransId="{76569B8F-028B-4064-B4B8-A250C86BA57E}" sibTransId="{C919556C-7CAB-4E5A-B014-50E6BCDCFBDC}"/>
    <dgm:cxn modelId="{C898E4C3-20F0-4486-8F43-C85CE24DD337}" type="presParOf" srcId="{87E8641A-607E-4040-8BD4-64D84FFC3CA7}" destId="{A430CB8A-24ED-491C-910C-DA34AD997F44}" srcOrd="0" destOrd="0" presId="urn:microsoft.com/office/officeart/2005/8/layout/vList2"/>
    <dgm:cxn modelId="{4299AF01-E924-47A9-8FEC-63784E515CAF}" type="presParOf" srcId="{87E8641A-607E-4040-8BD4-64D84FFC3CA7}" destId="{AA25DE8F-5F3B-471A-B1DE-8CF5D18D0F2D}" srcOrd="1" destOrd="0" presId="urn:microsoft.com/office/officeart/2005/8/layout/vList2"/>
    <dgm:cxn modelId="{FBC10C25-8A59-417B-86E1-15C7C0EEC1E1}" type="presParOf" srcId="{87E8641A-607E-4040-8BD4-64D84FFC3CA7}" destId="{AEAD3175-9F2A-4B14-A23D-525661BD3860}" srcOrd="2" destOrd="0" presId="urn:microsoft.com/office/officeart/2005/8/layout/vList2"/>
    <dgm:cxn modelId="{F68A0657-E3DD-4970-888E-DCA99A14014E}" type="presParOf" srcId="{87E8641A-607E-4040-8BD4-64D84FFC3CA7}" destId="{FE9EA43A-3AA4-4C06-8980-CAA270D16044}" srcOrd="3" destOrd="0" presId="urn:microsoft.com/office/officeart/2005/8/layout/vList2"/>
    <dgm:cxn modelId="{39E087BC-2903-4FA7-82A3-0CD957AFF43C}" type="presParOf" srcId="{87E8641A-607E-4040-8BD4-64D84FFC3CA7}" destId="{7FC44D50-EA96-4869-BA0A-C3A44DF48703}" srcOrd="4" destOrd="0" presId="urn:microsoft.com/office/officeart/2005/8/layout/vList2"/>
    <dgm:cxn modelId="{CF2B3AC4-2034-4091-A87B-AFDD9FD26323}" type="presParOf" srcId="{87E8641A-607E-4040-8BD4-64D84FFC3CA7}" destId="{C845A5F6-0405-4FE7-A7B3-0451F4B8022F}" srcOrd="5" destOrd="0" presId="urn:microsoft.com/office/officeart/2005/8/layout/vList2"/>
    <dgm:cxn modelId="{B485830E-5C24-4688-A8C1-674C64FF791B}" type="presParOf" srcId="{87E8641A-607E-4040-8BD4-64D84FFC3CA7}" destId="{452124E9-C6CD-4735-A639-30B5A33F7E9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05F31-24BB-4135-9E6E-5061A3F83F4E}">
      <dsp:nvSpPr>
        <dsp:cNvPr id="0" name=""/>
        <dsp:cNvSpPr/>
      </dsp:nvSpPr>
      <dsp:spPr>
        <a:xfrm>
          <a:off x="0" y="418017"/>
          <a:ext cx="2821837" cy="17918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F04457A5-4CDE-4F2C-8170-92E25A785E85}">
      <dsp:nvSpPr>
        <dsp:cNvPr id="0" name=""/>
        <dsp:cNvSpPr/>
      </dsp:nvSpPr>
      <dsp:spPr>
        <a:xfrm>
          <a:off x="313537" y="715877"/>
          <a:ext cx="2821837" cy="179186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Finding precancerous cells before they turn into cancer</a:t>
          </a:r>
        </a:p>
      </dsp:txBody>
      <dsp:txXfrm>
        <a:off x="366019" y="768359"/>
        <a:ext cx="2716873" cy="1686902"/>
      </dsp:txXfrm>
    </dsp:sp>
    <dsp:sp modelId="{064F5EA6-3E3B-431F-9FB8-C24562F82597}">
      <dsp:nvSpPr>
        <dsp:cNvPr id="0" name=""/>
        <dsp:cNvSpPr/>
      </dsp:nvSpPr>
      <dsp:spPr>
        <a:xfrm>
          <a:off x="3448912" y="418017"/>
          <a:ext cx="2821837" cy="17918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BB753CF7-D691-49FF-80AB-A9A256BA82DA}">
      <dsp:nvSpPr>
        <dsp:cNvPr id="0" name=""/>
        <dsp:cNvSpPr/>
      </dsp:nvSpPr>
      <dsp:spPr>
        <a:xfrm>
          <a:off x="3762449" y="715877"/>
          <a:ext cx="2821837" cy="179186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Most malignancies (cancerous tumors/lesions) do not produce symptoms until late stages</a:t>
          </a:r>
        </a:p>
      </dsp:txBody>
      <dsp:txXfrm>
        <a:off x="3814931" y="768359"/>
        <a:ext cx="2716873" cy="1686902"/>
      </dsp:txXfrm>
    </dsp:sp>
    <dsp:sp modelId="{99105363-6CCE-4AFD-A3E3-E69B90FBCB1C}">
      <dsp:nvSpPr>
        <dsp:cNvPr id="0" name=""/>
        <dsp:cNvSpPr/>
      </dsp:nvSpPr>
      <dsp:spPr>
        <a:xfrm>
          <a:off x="6897825" y="418017"/>
          <a:ext cx="2821837" cy="17918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C7A6AD4E-7C9F-4D90-A581-FB57E21C95EF}">
      <dsp:nvSpPr>
        <dsp:cNvPr id="0" name=""/>
        <dsp:cNvSpPr/>
      </dsp:nvSpPr>
      <dsp:spPr>
        <a:xfrm>
          <a:off x="7211362" y="715877"/>
          <a:ext cx="2821837" cy="179186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Diagnosing cancer in its early stages for optimal treatment/cure</a:t>
          </a:r>
        </a:p>
      </dsp:txBody>
      <dsp:txXfrm>
        <a:off x="7263844" y="768359"/>
        <a:ext cx="2716873" cy="1686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09000-7688-4C7A-9886-7D45A5FD1929}">
      <dsp:nvSpPr>
        <dsp:cNvPr id="0" name=""/>
        <dsp:cNvSpPr/>
      </dsp:nvSpPr>
      <dsp:spPr>
        <a:xfrm>
          <a:off x="181998" y="1257"/>
          <a:ext cx="2248651" cy="1349191"/>
        </a:xfrm>
        <a:prstGeom prst="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Sedentary lifestyle</a:t>
          </a:r>
        </a:p>
      </dsp:txBody>
      <dsp:txXfrm>
        <a:off x="181998" y="1257"/>
        <a:ext cx="2248651" cy="1349191"/>
      </dsp:txXfrm>
    </dsp:sp>
    <dsp:sp modelId="{EC4F3842-4312-4443-8240-BDFE111293B2}">
      <dsp:nvSpPr>
        <dsp:cNvPr id="0" name=""/>
        <dsp:cNvSpPr/>
      </dsp:nvSpPr>
      <dsp:spPr>
        <a:xfrm>
          <a:off x="2655515" y="1257"/>
          <a:ext cx="2248651" cy="1349191"/>
        </a:xfrm>
        <a:prstGeom prst="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Diet low in fruits and vegetables</a:t>
          </a:r>
        </a:p>
      </dsp:txBody>
      <dsp:txXfrm>
        <a:off x="2655515" y="1257"/>
        <a:ext cx="2248651" cy="1349191"/>
      </dsp:txXfrm>
    </dsp:sp>
    <dsp:sp modelId="{E7A653DD-2B97-4A40-A214-1CBB558B519E}">
      <dsp:nvSpPr>
        <dsp:cNvPr id="0" name=""/>
        <dsp:cNvSpPr/>
      </dsp:nvSpPr>
      <dsp:spPr>
        <a:xfrm>
          <a:off x="5129032" y="1257"/>
          <a:ext cx="2248651" cy="1349191"/>
        </a:xfrm>
        <a:prstGeom prst="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Low-fiber/high-fat diet</a:t>
          </a:r>
        </a:p>
      </dsp:txBody>
      <dsp:txXfrm>
        <a:off x="5129032" y="1257"/>
        <a:ext cx="2248651" cy="1349191"/>
      </dsp:txXfrm>
    </dsp:sp>
    <dsp:sp modelId="{9927A26C-F848-4353-AB70-17233821F75A}">
      <dsp:nvSpPr>
        <dsp:cNvPr id="0" name=""/>
        <dsp:cNvSpPr/>
      </dsp:nvSpPr>
      <dsp:spPr>
        <a:xfrm>
          <a:off x="7602549" y="1257"/>
          <a:ext cx="2248651" cy="1349191"/>
        </a:xfrm>
        <a:prstGeom prst="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Obesity </a:t>
          </a:r>
        </a:p>
      </dsp:txBody>
      <dsp:txXfrm>
        <a:off x="7602549" y="1257"/>
        <a:ext cx="2248651" cy="1349191"/>
      </dsp:txXfrm>
    </dsp:sp>
    <dsp:sp modelId="{AD782B62-133E-48EC-A2B0-15D4EB3FE9BF}">
      <dsp:nvSpPr>
        <dsp:cNvPr id="0" name=""/>
        <dsp:cNvSpPr/>
      </dsp:nvSpPr>
      <dsp:spPr>
        <a:xfrm>
          <a:off x="1418757" y="1575313"/>
          <a:ext cx="2248651" cy="1349191"/>
        </a:xfrm>
        <a:prstGeom prst="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Alcohol consumption</a:t>
          </a:r>
        </a:p>
      </dsp:txBody>
      <dsp:txXfrm>
        <a:off x="1418757" y="1575313"/>
        <a:ext cx="2248651" cy="1349191"/>
      </dsp:txXfrm>
    </dsp:sp>
    <dsp:sp modelId="{7084617B-D814-4560-A8F4-61084F7DEA11}">
      <dsp:nvSpPr>
        <dsp:cNvPr id="0" name=""/>
        <dsp:cNvSpPr/>
      </dsp:nvSpPr>
      <dsp:spPr>
        <a:xfrm>
          <a:off x="3892274" y="1575313"/>
          <a:ext cx="2248651" cy="1349191"/>
        </a:xfrm>
        <a:prstGeom prst="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Tobacco use</a:t>
          </a:r>
        </a:p>
      </dsp:txBody>
      <dsp:txXfrm>
        <a:off x="3892274" y="1575313"/>
        <a:ext cx="2248651" cy="1349191"/>
      </dsp:txXfrm>
    </dsp:sp>
    <dsp:sp modelId="{D86B31A9-039D-4E64-9480-0A35A01BA082}">
      <dsp:nvSpPr>
        <dsp:cNvPr id="0" name=""/>
        <dsp:cNvSpPr/>
      </dsp:nvSpPr>
      <dsp:spPr>
        <a:xfrm>
          <a:off x="6365791" y="1575313"/>
          <a:ext cx="2248651" cy="1349191"/>
        </a:xfrm>
        <a:prstGeom prst="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Aging</a:t>
          </a:r>
        </a:p>
      </dsp:txBody>
      <dsp:txXfrm>
        <a:off x="6365791" y="1575313"/>
        <a:ext cx="2248651" cy="13491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D9AF8-130D-4BDF-A239-C43BFB94199B}">
      <dsp:nvSpPr>
        <dsp:cNvPr id="0" name=""/>
        <dsp:cNvSpPr/>
      </dsp:nvSpPr>
      <dsp:spPr>
        <a:xfrm>
          <a:off x="0" y="490624"/>
          <a:ext cx="4996207" cy="754777"/>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Change in bowel habits</a:t>
          </a:r>
        </a:p>
      </dsp:txBody>
      <dsp:txXfrm>
        <a:off x="36845" y="527469"/>
        <a:ext cx="4922517" cy="681087"/>
      </dsp:txXfrm>
    </dsp:sp>
    <dsp:sp modelId="{D9441281-581E-4A98-85F0-80D02CD0B527}">
      <dsp:nvSpPr>
        <dsp:cNvPr id="0" name=""/>
        <dsp:cNvSpPr/>
      </dsp:nvSpPr>
      <dsp:spPr>
        <a:xfrm>
          <a:off x="0" y="1300122"/>
          <a:ext cx="4996207" cy="754777"/>
        </a:xfrm>
        <a:prstGeom prst="roundRect">
          <a:avLst/>
        </a:prstGeom>
        <a:solidFill>
          <a:schemeClr val="accent2">
            <a:hueOff val="-1216001"/>
            <a:satOff val="-3429"/>
            <a:lumOff val="-1451"/>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Blood in your stool</a:t>
          </a:r>
        </a:p>
      </dsp:txBody>
      <dsp:txXfrm>
        <a:off x="36845" y="1336967"/>
        <a:ext cx="4922517" cy="681087"/>
      </dsp:txXfrm>
    </dsp:sp>
    <dsp:sp modelId="{5A146216-60A7-4F8B-BF85-FB60BE412EEA}">
      <dsp:nvSpPr>
        <dsp:cNvPr id="0" name=""/>
        <dsp:cNvSpPr/>
      </dsp:nvSpPr>
      <dsp:spPr>
        <a:xfrm>
          <a:off x="0" y="2109620"/>
          <a:ext cx="4996207" cy="754777"/>
        </a:xfrm>
        <a:prstGeom prst="roundRect">
          <a:avLst/>
        </a:prstGeom>
        <a:solidFill>
          <a:schemeClr val="accent2">
            <a:hueOff val="-2432001"/>
            <a:satOff val="-6858"/>
            <a:lumOff val="-2902"/>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Diarrhea, constipation, or feeling as though your bowels do not empty all the way</a:t>
          </a:r>
        </a:p>
      </dsp:txBody>
      <dsp:txXfrm>
        <a:off x="36845" y="2146465"/>
        <a:ext cx="4922517" cy="681087"/>
      </dsp:txXfrm>
    </dsp:sp>
    <dsp:sp modelId="{AF4CDC66-F15F-4B14-BCB2-8EE59FB7DCDC}">
      <dsp:nvSpPr>
        <dsp:cNvPr id="0" name=""/>
        <dsp:cNvSpPr/>
      </dsp:nvSpPr>
      <dsp:spPr>
        <a:xfrm>
          <a:off x="0" y="2919117"/>
          <a:ext cx="4996207" cy="754777"/>
        </a:xfrm>
        <a:prstGeom prst="roundRect">
          <a:avLst/>
        </a:prstGeom>
        <a:solidFill>
          <a:schemeClr val="accent2">
            <a:hueOff val="-3648002"/>
            <a:satOff val="-10286"/>
            <a:lumOff val="-4353"/>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Abdominal pain, aches, cramps that do not go away</a:t>
          </a:r>
        </a:p>
      </dsp:txBody>
      <dsp:txXfrm>
        <a:off x="36845" y="2955962"/>
        <a:ext cx="4922517" cy="681087"/>
      </dsp:txXfrm>
    </dsp:sp>
    <dsp:sp modelId="{513F45D3-509C-43AF-9F6D-DBF30C0AB206}">
      <dsp:nvSpPr>
        <dsp:cNvPr id="0" name=""/>
        <dsp:cNvSpPr/>
      </dsp:nvSpPr>
      <dsp:spPr>
        <a:xfrm>
          <a:off x="0" y="3728615"/>
          <a:ext cx="4996207" cy="754777"/>
        </a:xfrm>
        <a:prstGeom prst="roundRect">
          <a:avLst/>
        </a:prstGeom>
        <a:solidFill>
          <a:schemeClr val="accent2">
            <a:hueOff val="-4864002"/>
            <a:satOff val="-13715"/>
            <a:lumOff val="-5804"/>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Weight loss that is unexplained/unplanned</a:t>
          </a:r>
        </a:p>
      </dsp:txBody>
      <dsp:txXfrm>
        <a:off x="36845" y="3765460"/>
        <a:ext cx="4922517" cy="681087"/>
      </dsp:txXfrm>
    </dsp:sp>
    <dsp:sp modelId="{B14B86C5-A7C9-4644-8122-98A3A00447C5}">
      <dsp:nvSpPr>
        <dsp:cNvPr id="0" name=""/>
        <dsp:cNvSpPr/>
      </dsp:nvSpPr>
      <dsp:spPr>
        <a:xfrm>
          <a:off x="0" y="4538113"/>
          <a:ext cx="4996207" cy="754777"/>
        </a:xfrm>
        <a:prstGeom prst="roundRect">
          <a:avLst/>
        </a:prstGeom>
        <a:solidFill>
          <a:schemeClr val="accent2">
            <a:hueOff val="-6080002"/>
            <a:satOff val="-17144"/>
            <a:lumOff val="-7255"/>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1" kern="1200"/>
            <a:t>If you are experiencing any of these symptoms, you should talk to your doctor.</a:t>
          </a:r>
          <a:endParaRPr lang="en-US" sz="1900" kern="1200"/>
        </a:p>
      </dsp:txBody>
      <dsp:txXfrm>
        <a:off x="36845" y="4574958"/>
        <a:ext cx="4922517" cy="681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0CB8A-24ED-491C-910C-DA34AD997F44}">
      <dsp:nvSpPr>
        <dsp:cNvPr id="0" name=""/>
        <dsp:cNvSpPr/>
      </dsp:nvSpPr>
      <dsp:spPr>
        <a:xfrm>
          <a:off x="0" y="1584507"/>
          <a:ext cx="4996207" cy="599625"/>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hlinkClick xmlns:r="http://schemas.openxmlformats.org/officeDocument/2006/relationships" r:id="rId1"/>
            </a:rPr>
            <a:t>www.cdc.gov</a:t>
          </a:r>
          <a:endParaRPr lang="en-US" sz="2500" kern="1200"/>
        </a:p>
      </dsp:txBody>
      <dsp:txXfrm>
        <a:off x="29271" y="1613778"/>
        <a:ext cx="4937665" cy="541083"/>
      </dsp:txXfrm>
    </dsp:sp>
    <dsp:sp modelId="{AEAD3175-9F2A-4B14-A23D-525661BD3860}">
      <dsp:nvSpPr>
        <dsp:cNvPr id="0" name=""/>
        <dsp:cNvSpPr/>
      </dsp:nvSpPr>
      <dsp:spPr>
        <a:xfrm>
          <a:off x="0" y="2256132"/>
          <a:ext cx="4996207" cy="599625"/>
        </a:xfrm>
        <a:prstGeom prst="roundRect">
          <a:avLst/>
        </a:prstGeom>
        <a:solidFill>
          <a:schemeClr val="accent2">
            <a:hueOff val="-2026668"/>
            <a:satOff val="-5715"/>
            <a:lumOff val="-2418"/>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hlinkClick xmlns:r="http://schemas.openxmlformats.org/officeDocument/2006/relationships" r:id="rId2"/>
            </a:rPr>
            <a:t>www.mayoclinic.org</a:t>
          </a:r>
          <a:endParaRPr lang="en-US" sz="2500" kern="1200"/>
        </a:p>
      </dsp:txBody>
      <dsp:txXfrm>
        <a:off x="29271" y="2285403"/>
        <a:ext cx="4937665" cy="541083"/>
      </dsp:txXfrm>
    </dsp:sp>
    <dsp:sp modelId="{7FC44D50-EA96-4869-BA0A-C3A44DF48703}">
      <dsp:nvSpPr>
        <dsp:cNvPr id="0" name=""/>
        <dsp:cNvSpPr/>
      </dsp:nvSpPr>
      <dsp:spPr>
        <a:xfrm>
          <a:off x="0" y="2927757"/>
          <a:ext cx="4996207" cy="599625"/>
        </a:xfrm>
        <a:prstGeom prst="roundRect">
          <a:avLst/>
        </a:prstGeom>
        <a:solidFill>
          <a:schemeClr val="accent2">
            <a:hueOff val="-4053335"/>
            <a:satOff val="-11429"/>
            <a:lumOff val="-4837"/>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hlinkClick xmlns:r="http://schemas.openxmlformats.org/officeDocument/2006/relationships" r:id="rId3"/>
            </a:rPr>
            <a:t>www.cancer.gov</a:t>
          </a:r>
          <a:endParaRPr lang="en-US" sz="2500" kern="1200"/>
        </a:p>
      </dsp:txBody>
      <dsp:txXfrm>
        <a:off x="29271" y="2957028"/>
        <a:ext cx="4937665" cy="541083"/>
      </dsp:txXfrm>
    </dsp:sp>
    <dsp:sp modelId="{452124E9-C6CD-4735-A639-30B5A33F7E93}">
      <dsp:nvSpPr>
        <dsp:cNvPr id="0" name=""/>
        <dsp:cNvSpPr/>
      </dsp:nvSpPr>
      <dsp:spPr>
        <a:xfrm>
          <a:off x="0" y="3599383"/>
          <a:ext cx="4996207" cy="599625"/>
        </a:xfrm>
        <a:prstGeom prst="roundRect">
          <a:avLst/>
        </a:prstGeom>
        <a:solidFill>
          <a:schemeClr val="accent2">
            <a:hueOff val="-6080002"/>
            <a:satOff val="-17144"/>
            <a:lumOff val="-7255"/>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hlinkClick xmlns:r="http://schemas.openxmlformats.org/officeDocument/2006/relationships" r:id="rId4"/>
            </a:rPr>
            <a:t>www.johnshopkinsmedicine.org</a:t>
          </a:r>
          <a:endParaRPr lang="en-US" sz="2500" kern="1200"/>
        </a:p>
      </dsp:txBody>
      <dsp:txXfrm>
        <a:off x="29271" y="3628654"/>
        <a:ext cx="4937665" cy="5410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63451-F71A-45EA-8B10-04A09C28CC19}" type="datetimeFigureOut">
              <a:rPr lang="en-US" smtClean="0"/>
              <a:t>2/27/2023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B270D-091D-4ED2-8C85-0898DD7D9F21}" type="slidenum">
              <a:rPr lang="en-US" smtClean="0"/>
              <a:t>‹#›</a:t>
            </a:fld>
            <a:endParaRPr lang="en-US" dirty="0"/>
          </a:p>
        </p:txBody>
      </p:sp>
    </p:spTree>
    <p:extLst>
      <p:ext uri="{BB962C8B-B14F-4D97-AF65-F5344CB8AC3E}">
        <p14:creationId xmlns:p14="http://schemas.microsoft.com/office/powerpoint/2010/main" val="225311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3076615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a:xfrm>
            <a:off x="984522" y="874663"/>
            <a:ext cx="4650901" cy="2334637"/>
          </a:xfrm>
        </p:spPr>
        <p:txBody>
          <a:bodyPr>
            <a:normAutofit/>
          </a:bodyPr>
          <a:lstStyle>
            <a:lvl1pPr algn="ctr">
              <a:defRPr sz="4800"/>
            </a:lvl1pPr>
          </a:lstStyle>
          <a:p>
            <a:r>
              <a:rPr lang="en-US"/>
              <a:t>Click to edit Master title style</a:t>
            </a:r>
            <a:endParaRPr lang="en-US" dirty="0"/>
          </a:p>
        </p:txBody>
      </p:sp>
      <p:grpSp>
        <p:nvGrpSpPr>
          <p:cNvPr id="6" name="Group 5">
            <a:extLst>
              <a:ext uri="{FF2B5EF4-FFF2-40B4-BE49-F238E27FC236}">
                <a16:creationId xmlns:a16="http://schemas.microsoft.com/office/drawing/2014/main" id="{F44A4473-D4D4-4E24-B542-C5D63C28DA75}"/>
              </a:ext>
              <a:ext uri="{C183D7F6-B498-43B3-948B-1728B52AA6E4}">
                <adec:decorative xmlns:adec="http://schemas.microsoft.com/office/drawing/2017/decorative" val="1"/>
              </a:ext>
            </a:extLst>
          </p:cNvPr>
          <p:cNvGrpSpPr>
            <a:grpSpLocks noGrp="1" noUngrp="1" noRot="1" noChangeAspect="1" noMove="1" noResize="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14CA4A32-A016-460F-8B99-22A5D265B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84DB1BC2-B158-4DA5-9164-843E6B566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751FDE2E-D749-401E-B3BA-66B2F5231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49546377-E2EE-4854-AA84-5575789BA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04FCC465-42B8-456F-951F-8C51A42F97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3D7F8A9A-8A53-4FD3-855C-C49B035CE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AC347F99-AC7C-4DB2-8AAF-9E2A7AE629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89B06C37-E219-479D-B324-0DC7D0565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29A1D878-CEA2-41DC-8638-A85231672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99394209-57ED-4126-A8DC-0862D1FA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A48B0004-4618-4D71-88D1-A2FEE4F0A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4D1C172B-2446-428A-A518-FE1B5FCE0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E359C795-FCC1-401F-B0B6-F722AE632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8260D102-71BB-497E-A5CF-743FB5987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811E3D98-A5FB-4BDE-A07D-A03EB898C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9E48CE7F-B4EF-4629-8706-6838C171E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C8EBC77A-0887-4128-A73B-2C0165C6F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7AF3D400-AAAA-47BD-922E-AA3A2AFA3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B0A3E6A0-609D-427D-9D34-E7CF184B4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DDE08965-A3F4-426A-924B-102A6F6FE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13FA8E6E-7F53-47E9-9BF8-1CD3130F4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7A8A9991-EF8F-4128-9DB7-A2FA8CF2F6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41E966B6-186E-4D17-B570-969B6951A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918B08AD-5F3C-4FC5-8998-8524763C7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EDF72260-B0A1-47A1-9459-FDF4600AC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C6A7FA58-53F7-4C2F-96D5-E97BB3CC6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1B986617-481E-450F-8FAD-CA3086A3E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4D24CAEB-B2FE-4796-8E6E-DB5148C38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3D577B03-E6D9-4FFA-A799-E504CBF8D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43509C13-FDEE-45B0-B954-D80D6F38F0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21FF647D-8D8A-43E8-A2E2-46D1117839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7B8728B-0A45-4551-99F0-CF33B850DA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FAA15D-9EFC-4A70-AC98-CB3EF00C3A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AD80CCBD-3F02-48A0-A24E-5971D2295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AB5B7D34-5A4E-48DE-8893-0F022E4CC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2341ADC6-0CC2-46C0-BA6F-9D99136698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A93316DB-546B-41BA-AD1B-94D5C46702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35105C82-44C4-41C2-96AE-ADE6DD1D7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A7A634F2-054C-4614-9ECB-96BE809893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764AB7F-1912-4909-A04A-C8D125467E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6B93639B-DE1C-4A46-A4B5-B88FD6FC2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A6C5D17F-13E7-4861-A839-3C56ABD56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1C343C91-0F9E-4530-939D-2D9F15DF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92109E9F-E572-4202-B7A6-630155DD5B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B4FF54B2-44F5-42F7-8353-111D80A8D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19A2BBF4-4F54-4179-B672-AD4C8D58A3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2F2D95CF-DAE2-4601-B9A6-233F4F2F3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3CD52B72-C30B-4570-A8AB-78CB884F8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696A9FBF-C89D-4CF9-A1DC-C0275A3B3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C50B0ACE-17B4-4F11-BA43-0159796B8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0346B01-7019-48B2-9BE7-3E90F590F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5C186E4B-7559-4E95-9BDD-7DA75E0873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4FFE117A-211E-4BD5-AB76-05026DEC6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5CC0C412-2859-4E97-924F-291318E6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AECE441C-0FBF-4F02-9781-35F2487E3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951A4317-3E34-41B4-BCD9-E6E0627C18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CE2D40E4-274B-4D43-801B-7B3BAF03E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2D939FC8-6395-4DCB-B28C-2342BFB72F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620FEEF2-AE91-48CA-8FE7-B50F83E1C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27050D75-D26B-4BD3-A4A5-68DF13E9C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37668160-F5BE-4756-B84F-C68992BC7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E7F90261-4A5A-4C39-B4B3-FEBED04E3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71681E7C-A7E8-4F01-9001-3FD1105E1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01B0597-C838-4481-A49D-E8D85B631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23C2B0BF-A329-4A97-B3D5-545BC6813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DBCCCA80-4FEE-4C79-8AF3-66B97054C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4B9AD13F-808D-4464-989B-F40B3E77B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076473B5-E30F-4635-8789-51368A971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EF568995-35CF-4C80-A63C-82B47F1BA1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99432608-19E2-4A3E-A68B-45C8E5DD47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127A2810-84DE-450A-986B-DE8AF8AE6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56ED6A-BBD4-4005-A99D-65BCF8047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CFC0629C-AFCE-4D39-87D5-36EF1FE5C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81F3517A-93AD-4DF3-BEC7-E607A73E5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CBBC251-E8DD-438C-8733-7D65F461A4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6A94A4D4-EFFA-4AE2-B533-75F01F0F0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1F4B0E1D-2F9C-444A-ADBA-BDE9F01D8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5F5ACA0E-A5DF-4015-8FD4-FA7A53E9D1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5A4DCFFD-FD3C-42EA-862E-5B792D9020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089A8F3-7530-4C17-848C-580015C3E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61D8EA0C-1521-4C6D-8C09-DD6D8F1F2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517033B6-6B8A-4BD6-9A52-BF9E9EFBD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73" name="Straight Connector 172">
            <a:extLst>
              <a:ext uri="{FF2B5EF4-FFF2-40B4-BE49-F238E27FC236}">
                <a16:creationId xmlns:a16="http://schemas.microsoft.com/office/drawing/2014/main" id="{88D7A558-4107-4032-8E5F-99B445369147}"/>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3038400"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5" name="Subtitle 2">
            <a:extLst>
              <a:ext uri="{FF2B5EF4-FFF2-40B4-BE49-F238E27FC236}">
                <a16:creationId xmlns:a16="http://schemas.microsoft.com/office/drawing/2014/main" id="{6B5BCC80-B184-4F6C-B3E3-CFC7F4C41C95}"/>
              </a:ext>
            </a:extLst>
          </p:cNvPr>
          <p:cNvSpPr>
            <a:spLocks noGrp="1"/>
          </p:cNvSpPr>
          <p:nvPr>
            <p:ph type="subTitle" idx="1"/>
          </p:nvPr>
        </p:nvSpPr>
        <p:spPr>
          <a:xfrm>
            <a:off x="990000" y="4113213"/>
            <a:ext cx="4636800" cy="1655762"/>
          </a:xfrm>
        </p:spPr>
        <p:txBody>
          <a:bodyPr>
            <a:normAutofit/>
          </a:bodyPr>
          <a:lstStyle>
            <a:lvl1pPr marL="0" indent="0" algn="ctr">
              <a:buNone/>
              <a:defRPr/>
            </a:lvl1pPr>
          </a:lstStyle>
          <a:p>
            <a:r>
              <a:rPr lang="en-US">
                <a:cs typeface="Calibri"/>
              </a:rPr>
              <a:t>Click to edit Master subtitle style</a:t>
            </a:r>
            <a:endParaRPr lang="en-US" dirty="0"/>
          </a:p>
        </p:txBody>
      </p:sp>
    </p:spTree>
    <p:extLst>
      <p:ext uri="{BB962C8B-B14F-4D97-AF65-F5344CB8AC3E}">
        <p14:creationId xmlns:p14="http://schemas.microsoft.com/office/powerpoint/2010/main" val="422912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lvl1pPr>
              <a:defRPr/>
            </a:lvl1pPr>
          </a:lstStyle>
          <a:p>
            <a:r>
              <a:rPr lang="en-US" dirty="0"/>
              <a:t>20XX</a:t>
            </a:r>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18549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2971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2971400" cy="3632750"/>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4610300" y="1756025"/>
            <a:ext cx="2971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4610300" y="2450550"/>
            <a:ext cx="2971400" cy="3632750"/>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65563541-7DAA-4F84-BBAB-31C12F6AE981}"/>
              </a:ext>
            </a:extLst>
          </p:cNvPr>
          <p:cNvSpPr>
            <a:spLocks noGrp="1"/>
          </p:cNvSpPr>
          <p:nvPr>
            <p:ph type="body" sz="quarter" idx="13"/>
          </p:nvPr>
        </p:nvSpPr>
        <p:spPr>
          <a:xfrm>
            <a:off x="8231200" y="1756025"/>
            <a:ext cx="2971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AE3321C3-E759-4DD7-BFA1-2E724B8DDBF0}"/>
              </a:ext>
            </a:extLst>
          </p:cNvPr>
          <p:cNvSpPr>
            <a:spLocks noGrp="1"/>
          </p:cNvSpPr>
          <p:nvPr>
            <p:ph sz="quarter" idx="14"/>
          </p:nvPr>
        </p:nvSpPr>
        <p:spPr>
          <a:xfrm>
            <a:off x="8231200" y="2450550"/>
            <a:ext cx="2971400" cy="3632750"/>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lvl1pPr>
              <a:defRPr/>
            </a:lvl1pPr>
          </a:lstStyle>
          <a:p>
            <a:r>
              <a:rPr lang="en-US" dirty="0"/>
              <a:t>20XX</a:t>
            </a:r>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936496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910FDC-FCA3-4F39-AC3F-821172639127}"/>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2937" y="0"/>
            <a:ext cx="386715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a:xfrm>
            <a:off x="4318001" y="536573"/>
            <a:ext cx="7424950" cy="1453003"/>
          </a:xfrm>
        </p:spPr>
        <p:txBody>
          <a:bodyPr/>
          <a:lstStyle>
            <a:lvl1pPr algn="ctr">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6F0F278F-99B1-49C2-968B-C983DF8121A9}"/>
              </a:ext>
            </a:extLst>
          </p:cNvPr>
          <p:cNvSpPr>
            <a:spLocks noGrp="1"/>
          </p:cNvSpPr>
          <p:nvPr>
            <p:ph type="pic" sz="quarter" idx="14"/>
          </p:nvPr>
        </p:nvSpPr>
        <p:spPr>
          <a:xfrm>
            <a:off x="627063" y="536575"/>
            <a:ext cx="2616200" cy="1743075"/>
          </a:xfrm>
        </p:spPr>
        <p:txBody>
          <a:bodyPr/>
          <a:lstStyle/>
          <a:p>
            <a:r>
              <a:rPr lang="en-US"/>
              <a:t>Click icon to add picture</a:t>
            </a:r>
            <a:endParaRPr lang="en-US" dirty="0"/>
          </a:p>
        </p:txBody>
      </p:sp>
      <p:sp>
        <p:nvSpPr>
          <p:cNvPr id="207" name="Picture Placeholder 10">
            <a:extLst>
              <a:ext uri="{FF2B5EF4-FFF2-40B4-BE49-F238E27FC236}">
                <a16:creationId xmlns:a16="http://schemas.microsoft.com/office/drawing/2014/main" id="{524BD50E-995A-4DB3-8E0A-E7F1FC636936}"/>
              </a:ext>
            </a:extLst>
          </p:cNvPr>
          <p:cNvSpPr>
            <a:spLocks noGrp="1"/>
          </p:cNvSpPr>
          <p:nvPr>
            <p:ph type="pic" sz="quarter" idx="15"/>
          </p:nvPr>
        </p:nvSpPr>
        <p:spPr>
          <a:xfrm>
            <a:off x="616853" y="2557090"/>
            <a:ext cx="2616200" cy="1743075"/>
          </a:xfrm>
        </p:spPr>
        <p:txBody>
          <a:bodyPr/>
          <a:lstStyle/>
          <a:p>
            <a:r>
              <a:rPr lang="en-US"/>
              <a:t>Click icon to add picture</a:t>
            </a:r>
            <a:endParaRPr lang="en-US" dirty="0"/>
          </a:p>
        </p:txBody>
      </p:sp>
      <p:sp>
        <p:nvSpPr>
          <p:cNvPr id="208" name="Picture Placeholder 10">
            <a:extLst>
              <a:ext uri="{FF2B5EF4-FFF2-40B4-BE49-F238E27FC236}">
                <a16:creationId xmlns:a16="http://schemas.microsoft.com/office/drawing/2014/main" id="{ABAB6489-3F37-4A20-8777-093046E5C82D}"/>
              </a:ext>
            </a:extLst>
          </p:cNvPr>
          <p:cNvSpPr>
            <a:spLocks noGrp="1"/>
          </p:cNvSpPr>
          <p:nvPr>
            <p:ph type="pic" sz="quarter" idx="16"/>
          </p:nvPr>
        </p:nvSpPr>
        <p:spPr>
          <a:xfrm>
            <a:off x="627063" y="4576347"/>
            <a:ext cx="2616200" cy="1743075"/>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92523157-52E2-4F89-B3C9-EA9FE7914BAB}"/>
              </a:ext>
            </a:extLst>
          </p:cNvPr>
          <p:cNvSpPr>
            <a:spLocks noGrp="1"/>
          </p:cNvSpPr>
          <p:nvPr>
            <p:ph type="body" sz="quarter" idx="17" hasCustomPrompt="1"/>
          </p:nvPr>
        </p:nvSpPr>
        <p:spPr>
          <a:xfrm>
            <a:off x="4864100" y="2876550"/>
            <a:ext cx="6332538" cy="3219450"/>
          </a:xfrm>
        </p:spPr>
        <p:txBody>
          <a:bodyPr>
            <a:normAutofit/>
          </a:bodyPr>
          <a:lstStyle>
            <a:lvl1pPr marL="0" indent="0" algn="ctr">
              <a:buNone/>
              <a:defRPr sz="1900"/>
            </a:lvl1pPr>
            <a:lvl2pPr marL="360000" indent="0" algn="ctr">
              <a:buFont typeface="Arial" panose="020B0604020202020204" pitchFamily="34" charset="0"/>
              <a:buNone/>
              <a:defRPr/>
            </a:lvl2pPr>
            <a:lvl3pPr marL="720000" indent="0" algn="ctr">
              <a:buNone/>
              <a:defRPr/>
            </a:lvl3pPr>
            <a:lvl4pPr marL="1080000" indent="0" algn="ctr">
              <a:buFont typeface="Arial" panose="020B0604020202020204" pitchFamily="34" charset="0"/>
              <a:buNone/>
              <a:defRPr/>
            </a:lvl4pPr>
            <a:lvl5pPr marL="1440000" indent="0" algn="ctr">
              <a:buNone/>
              <a:defRPr/>
            </a:lvl5pPr>
          </a:lstStyle>
          <a:p>
            <a:pPr lvl="0"/>
            <a:r>
              <a:rPr lang="en-US" dirty="0"/>
              <a:t>Click to edit text</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a:xfrm>
            <a:off x="4318000" y="6357167"/>
            <a:ext cx="1760150" cy="461665"/>
          </a:xfrm>
        </p:spPr>
        <p:txBody>
          <a:bodyPr/>
          <a:lstStyle>
            <a:lvl1pPr>
              <a:defRPr/>
            </a:lvl1pPr>
          </a:lstStyle>
          <a:p>
            <a:r>
              <a:rPr lang="en-US" dirty="0"/>
              <a:t>20XX</a:t>
            </a:r>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a:xfrm>
            <a:off x="6356725" y="6357600"/>
            <a:ext cx="3347285" cy="460800"/>
          </a:xfrm>
        </p:spPr>
        <p:txBody>
          <a:bodyPr/>
          <a:lstStyle/>
          <a:p>
            <a:endParaRPr lang="en-US" dirty="0"/>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77417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167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a:xfrm>
            <a:off x="7794707" y="536573"/>
            <a:ext cx="3856679" cy="1453003"/>
          </a:xfrm>
        </p:spPr>
        <p:txBody>
          <a:bodyP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lvl1pPr>
              <a:defRPr/>
            </a:lvl1pPr>
          </a:lstStyle>
          <a:p>
            <a:r>
              <a:rPr lang="en-US" dirty="0"/>
              <a:t>20XX</a:t>
            </a:r>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94435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6CA9855B-4072-4D45-821E-549FDF548137}"/>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28958" y="457964"/>
            <a:ext cx="7681842" cy="5937065"/>
            <a:chOff x="28958" y="457964"/>
            <a:chExt cx="7681842" cy="5937065"/>
          </a:xfrm>
        </p:grpSpPr>
        <p:grpSp>
          <p:nvGrpSpPr>
            <p:cNvPr id="94" name="Group 93">
              <a:extLst>
                <a:ext uri="{FF2B5EF4-FFF2-40B4-BE49-F238E27FC236}">
                  <a16:creationId xmlns:a16="http://schemas.microsoft.com/office/drawing/2014/main" id="{CD707C0C-4086-4F35-A8FC-A45D727AA61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3417239" y="1865958"/>
              <a:ext cx="1270000" cy="3384002"/>
              <a:chOff x="7920038" y="61913"/>
              <a:chExt cx="1270000" cy="3384002"/>
            </a:xfrm>
          </p:grpSpPr>
          <p:sp>
            <p:nvSpPr>
              <p:cNvPr id="195" name="Freeform 76">
                <a:extLst>
                  <a:ext uri="{FF2B5EF4-FFF2-40B4-BE49-F238E27FC236}">
                    <a16:creationId xmlns:a16="http://schemas.microsoft.com/office/drawing/2014/main" id="{3D21528F-9013-4CD7-9F7C-D3F3624881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77">
                <a:extLst>
                  <a:ext uri="{FF2B5EF4-FFF2-40B4-BE49-F238E27FC236}">
                    <a16:creationId xmlns:a16="http://schemas.microsoft.com/office/drawing/2014/main" id="{06A8F5A2-62EC-4CDC-945A-E6C50C86CA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97" name="Group 196">
                <a:extLst>
                  <a:ext uri="{FF2B5EF4-FFF2-40B4-BE49-F238E27FC236}">
                    <a16:creationId xmlns:a16="http://schemas.microsoft.com/office/drawing/2014/main" id="{9625C8AA-1597-4CED-8301-18D382EF0DF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98" name="Line 90">
                  <a:extLst>
                    <a:ext uri="{FF2B5EF4-FFF2-40B4-BE49-F238E27FC236}">
                      <a16:creationId xmlns:a16="http://schemas.microsoft.com/office/drawing/2014/main" id="{5DF95B35-23E9-4724-A4F8-8ED718B5D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91">
                  <a:extLst>
                    <a:ext uri="{FF2B5EF4-FFF2-40B4-BE49-F238E27FC236}">
                      <a16:creationId xmlns:a16="http://schemas.microsoft.com/office/drawing/2014/main" id="{26C6754B-5776-451D-95ED-62AA4D0BA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92">
                  <a:extLst>
                    <a:ext uri="{FF2B5EF4-FFF2-40B4-BE49-F238E27FC236}">
                      <a16:creationId xmlns:a16="http://schemas.microsoft.com/office/drawing/2014/main" id="{A345A289-8D6C-4886-B54C-3E0D26D17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93">
                  <a:extLst>
                    <a:ext uri="{FF2B5EF4-FFF2-40B4-BE49-F238E27FC236}">
                      <a16:creationId xmlns:a16="http://schemas.microsoft.com/office/drawing/2014/main" id="{5690D981-545B-4A73-A22E-6E701024A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5" name="Group 94">
              <a:extLst>
                <a:ext uri="{FF2B5EF4-FFF2-40B4-BE49-F238E27FC236}">
                  <a16:creationId xmlns:a16="http://schemas.microsoft.com/office/drawing/2014/main" id="{FCB89D53-605D-4497-A82E-C5CB7B9AB10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flipH="1">
              <a:off x="28958" y="457964"/>
              <a:ext cx="5539609" cy="5682348"/>
              <a:chOff x="6623433" y="457964"/>
              <a:chExt cx="5539609" cy="5682348"/>
            </a:xfrm>
          </p:grpSpPr>
          <p:grpSp>
            <p:nvGrpSpPr>
              <p:cNvPr id="146" name="Group 145">
                <a:extLst>
                  <a:ext uri="{FF2B5EF4-FFF2-40B4-BE49-F238E27FC236}">
                    <a16:creationId xmlns:a16="http://schemas.microsoft.com/office/drawing/2014/main" id="{4200751B-2483-40F5-8C14-EF64034D453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73" name="Freeform 64">
                  <a:extLst>
                    <a:ext uri="{FF2B5EF4-FFF2-40B4-BE49-F238E27FC236}">
                      <a16:creationId xmlns:a16="http://schemas.microsoft.com/office/drawing/2014/main" id="{A9677C6B-C435-43E3-BF18-DC35709C97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81">
                  <a:extLst>
                    <a:ext uri="{FF2B5EF4-FFF2-40B4-BE49-F238E27FC236}">
                      <a16:creationId xmlns:a16="http://schemas.microsoft.com/office/drawing/2014/main" id="{56E374F1-3376-4D82-B66C-A0588A30F0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61">
                  <a:extLst>
                    <a:ext uri="{FF2B5EF4-FFF2-40B4-BE49-F238E27FC236}">
                      <a16:creationId xmlns:a16="http://schemas.microsoft.com/office/drawing/2014/main" id="{979B4E97-34CE-4034-8523-F1584A0344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78">
                  <a:extLst>
                    <a:ext uri="{FF2B5EF4-FFF2-40B4-BE49-F238E27FC236}">
                      <a16:creationId xmlns:a16="http://schemas.microsoft.com/office/drawing/2014/main" id="{F4C4EFFF-E30B-4F0B-9ED4-FF63047DC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84">
                  <a:extLst>
                    <a:ext uri="{FF2B5EF4-FFF2-40B4-BE49-F238E27FC236}">
                      <a16:creationId xmlns:a16="http://schemas.microsoft.com/office/drawing/2014/main" id="{173FDB7E-F5CA-497D-95CF-7A00D6789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87">
                  <a:extLst>
                    <a:ext uri="{FF2B5EF4-FFF2-40B4-BE49-F238E27FC236}">
                      <a16:creationId xmlns:a16="http://schemas.microsoft.com/office/drawing/2014/main" id="{42266BB1-5605-4F64-B071-80A97BAD9C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60">
                  <a:extLst>
                    <a:ext uri="{FF2B5EF4-FFF2-40B4-BE49-F238E27FC236}">
                      <a16:creationId xmlns:a16="http://schemas.microsoft.com/office/drawing/2014/main" id="{90D15A2A-0F2D-4AB8-8252-303BA5DB3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59">
                  <a:extLst>
                    <a:ext uri="{FF2B5EF4-FFF2-40B4-BE49-F238E27FC236}">
                      <a16:creationId xmlns:a16="http://schemas.microsoft.com/office/drawing/2014/main" id="{E676282C-5FCF-4E29-AE15-2545F1A68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62">
                  <a:extLst>
                    <a:ext uri="{FF2B5EF4-FFF2-40B4-BE49-F238E27FC236}">
                      <a16:creationId xmlns:a16="http://schemas.microsoft.com/office/drawing/2014/main" id="{AF7EC2A1-EAFC-4851-A4E3-47811C4456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65">
                  <a:extLst>
                    <a:ext uri="{FF2B5EF4-FFF2-40B4-BE49-F238E27FC236}">
                      <a16:creationId xmlns:a16="http://schemas.microsoft.com/office/drawing/2014/main" id="{6F9BD94B-F299-45D3-B66E-F20FBC9246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79">
                  <a:extLst>
                    <a:ext uri="{FF2B5EF4-FFF2-40B4-BE49-F238E27FC236}">
                      <a16:creationId xmlns:a16="http://schemas.microsoft.com/office/drawing/2014/main" id="{50E616C9-EAB1-4990-B569-17C6CB0889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82">
                  <a:extLst>
                    <a:ext uri="{FF2B5EF4-FFF2-40B4-BE49-F238E27FC236}">
                      <a16:creationId xmlns:a16="http://schemas.microsoft.com/office/drawing/2014/main" id="{2F983FB0-2CC2-4D5F-A331-4130F138E9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85">
                  <a:extLst>
                    <a:ext uri="{FF2B5EF4-FFF2-40B4-BE49-F238E27FC236}">
                      <a16:creationId xmlns:a16="http://schemas.microsoft.com/office/drawing/2014/main" id="{B1ABC269-0802-4C4A-9E57-6F876F122C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88">
                  <a:extLst>
                    <a:ext uri="{FF2B5EF4-FFF2-40B4-BE49-F238E27FC236}">
                      <a16:creationId xmlns:a16="http://schemas.microsoft.com/office/drawing/2014/main" id="{233153AF-C5CF-40DD-9E5E-9B84272F4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87" name="Group 186">
                  <a:extLst>
                    <a:ext uri="{FF2B5EF4-FFF2-40B4-BE49-F238E27FC236}">
                      <a16:creationId xmlns:a16="http://schemas.microsoft.com/office/drawing/2014/main" id="{95E220B7-17F2-4748-A337-3B8D5886038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88" name="Line 63">
                    <a:extLst>
                      <a:ext uri="{FF2B5EF4-FFF2-40B4-BE49-F238E27FC236}">
                        <a16:creationId xmlns:a16="http://schemas.microsoft.com/office/drawing/2014/main" id="{63DC02CB-E162-45FD-AF68-0A1DB537F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66">
                    <a:extLst>
                      <a:ext uri="{FF2B5EF4-FFF2-40B4-BE49-F238E27FC236}">
                        <a16:creationId xmlns:a16="http://schemas.microsoft.com/office/drawing/2014/main" id="{4D9CBADA-7016-4987-B723-F7AE8E2E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67">
                    <a:extLst>
                      <a:ext uri="{FF2B5EF4-FFF2-40B4-BE49-F238E27FC236}">
                        <a16:creationId xmlns:a16="http://schemas.microsoft.com/office/drawing/2014/main" id="{1DCEDCA0-F979-4B3C-A0CA-F98F2DEE8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80">
                    <a:extLst>
                      <a:ext uri="{FF2B5EF4-FFF2-40B4-BE49-F238E27FC236}">
                        <a16:creationId xmlns:a16="http://schemas.microsoft.com/office/drawing/2014/main" id="{1B701ADB-B6EB-4BED-8D15-F358A67EC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83">
                    <a:extLst>
                      <a:ext uri="{FF2B5EF4-FFF2-40B4-BE49-F238E27FC236}">
                        <a16:creationId xmlns:a16="http://schemas.microsoft.com/office/drawing/2014/main" id="{239EB39D-EF7A-4284-83B8-904957045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86">
                    <a:extLst>
                      <a:ext uri="{FF2B5EF4-FFF2-40B4-BE49-F238E27FC236}">
                        <a16:creationId xmlns:a16="http://schemas.microsoft.com/office/drawing/2014/main" id="{59413AC3-6F9D-431E-8136-F15C0FCA62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89">
                    <a:extLst>
                      <a:ext uri="{FF2B5EF4-FFF2-40B4-BE49-F238E27FC236}">
                        <a16:creationId xmlns:a16="http://schemas.microsoft.com/office/drawing/2014/main" id="{987DF8D6-E53D-4C41-B339-1E5094638F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7" name="Group 146">
                <a:extLst>
                  <a:ext uri="{FF2B5EF4-FFF2-40B4-BE49-F238E27FC236}">
                    <a16:creationId xmlns:a16="http://schemas.microsoft.com/office/drawing/2014/main" id="{66036562-1199-405F-B95A-C3A543B5DB4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5" name="Group 164">
                  <a:extLst>
                    <a:ext uri="{FF2B5EF4-FFF2-40B4-BE49-F238E27FC236}">
                      <a16:creationId xmlns:a16="http://schemas.microsoft.com/office/drawing/2014/main" id="{C4C4997E-6944-4940-8B33-92DB90BCE3A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69" name="Straight Connector 168">
                    <a:extLst>
                      <a:ext uri="{FF2B5EF4-FFF2-40B4-BE49-F238E27FC236}">
                        <a16:creationId xmlns:a16="http://schemas.microsoft.com/office/drawing/2014/main" id="{0A44DA53-5DA1-44E2-8EB4-F53CC84C9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072B3FF-FEA5-46BC-8627-9B46C5F396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1" name="Rectangle 30">
                    <a:extLst>
                      <a:ext uri="{FF2B5EF4-FFF2-40B4-BE49-F238E27FC236}">
                        <a16:creationId xmlns:a16="http://schemas.microsoft.com/office/drawing/2014/main" id="{FB18587D-1BDA-4D28-9B48-3C37C764B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30">
                    <a:extLst>
                      <a:ext uri="{FF2B5EF4-FFF2-40B4-BE49-F238E27FC236}">
                        <a16:creationId xmlns:a16="http://schemas.microsoft.com/office/drawing/2014/main" id="{8CFE033B-F34F-4836-B6F3-93E6C7D9C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id="{07F79761-CFAA-4330-8067-31EC1DC3E16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67" name="Freeform: Shape 166">
                    <a:extLst>
                      <a:ext uri="{FF2B5EF4-FFF2-40B4-BE49-F238E27FC236}">
                        <a16:creationId xmlns:a16="http://schemas.microsoft.com/office/drawing/2014/main" id="{8A0BC496-427B-4836-B989-97B0673D8F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8" name="Freeform: Shape 167">
                    <a:extLst>
                      <a:ext uri="{FF2B5EF4-FFF2-40B4-BE49-F238E27FC236}">
                        <a16:creationId xmlns:a16="http://schemas.microsoft.com/office/drawing/2014/main" id="{A0D554E1-33ED-415C-BF15-FC38D2E33C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48" name="Group 147">
                <a:extLst>
                  <a:ext uri="{FF2B5EF4-FFF2-40B4-BE49-F238E27FC236}">
                    <a16:creationId xmlns:a16="http://schemas.microsoft.com/office/drawing/2014/main" id="{D1F1EE7D-C5FF-46EA-AB9C-94E1F2D9B73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61" name="Group 160">
                  <a:extLst>
                    <a:ext uri="{FF2B5EF4-FFF2-40B4-BE49-F238E27FC236}">
                      <a16:creationId xmlns:a16="http://schemas.microsoft.com/office/drawing/2014/main" id="{2AC2FE37-AED7-4C81-A52E-FD105C1BDA8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3" name="Freeform 68">
                    <a:extLst>
                      <a:ext uri="{FF2B5EF4-FFF2-40B4-BE49-F238E27FC236}">
                        <a16:creationId xmlns:a16="http://schemas.microsoft.com/office/drawing/2014/main" id="{AB34FC05-3259-4BE2-8DA9-91435FAFC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69">
                    <a:extLst>
                      <a:ext uri="{FF2B5EF4-FFF2-40B4-BE49-F238E27FC236}">
                        <a16:creationId xmlns:a16="http://schemas.microsoft.com/office/drawing/2014/main" id="{AC11598E-3FD2-47F3-8E57-D5D6130DBC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2" name="Line 70">
                  <a:extLst>
                    <a:ext uri="{FF2B5EF4-FFF2-40B4-BE49-F238E27FC236}">
                      <a16:creationId xmlns:a16="http://schemas.microsoft.com/office/drawing/2014/main" id="{37D098FA-73CF-44E6-B612-7DE664E5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9" name="Group 148">
                <a:extLst>
                  <a:ext uri="{FF2B5EF4-FFF2-40B4-BE49-F238E27FC236}">
                    <a16:creationId xmlns:a16="http://schemas.microsoft.com/office/drawing/2014/main" id="{66672930-1A30-4508-A9D2-FA4271C6B1E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58" name="Freeform 68">
                  <a:extLst>
                    <a:ext uri="{FF2B5EF4-FFF2-40B4-BE49-F238E27FC236}">
                      <a16:creationId xmlns:a16="http://schemas.microsoft.com/office/drawing/2014/main" id="{174F3D5B-9943-4A8B-8699-ABB2B7991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69">
                  <a:extLst>
                    <a:ext uri="{FF2B5EF4-FFF2-40B4-BE49-F238E27FC236}">
                      <a16:creationId xmlns:a16="http://schemas.microsoft.com/office/drawing/2014/main" id="{6834DCA2-951C-4A9B-8490-5C7BD0FFBB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Line 70">
                  <a:extLst>
                    <a:ext uri="{FF2B5EF4-FFF2-40B4-BE49-F238E27FC236}">
                      <a16:creationId xmlns:a16="http://schemas.microsoft.com/office/drawing/2014/main" id="{316B6CF4-BCF3-4765-B744-A1EB5A76D3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a:extLst>
                  <a:ext uri="{FF2B5EF4-FFF2-40B4-BE49-F238E27FC236}">
                    <a16:creationId xmlns:a16="http://schemas.microsoft.com/office/drawing/2014/main" id="{BAD99054-FC47-4391-9369-B309A0AA258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51" name="Group 150">
                  <a:extLst>
                    <a:ext uri="{FF2B5EF4-FFF2-40B4-BE49-F238E27FC236}">
                      <a16:creationId xmlns:a16="http://schemas.microsoft.com/office/drawing/2014/main" id="{1A1CDB94-FE6F-4AAC-94D9-DDCEC703B12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56" name="Freeform: Shape 155">
                    <a:extLst>
                      <a:ext uri="{FF2B5EF4-FFF2-40B4-BE49-F238E27FC236}">
                        <a16:creationId xmlns:a16="http://schemas.microsoft.com/office/drawing/2014/main" id="{99B22DCB-54E6-4769-9DD7-3736B4041B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7" name="Freeform: Shape 156">
                    <a:extLst>
                      <a:ext uri="{FF2B5EF4-FFF2-40B4-BE49-F238E27FC236}">
                        <a16:creationId xmlns:a16="http://schemas.microsoft.com/office/drawing/2014/main" id="{67DA3C33-5733-4571-AD7C-F9D7447D18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52" name="Group 151">
                  <a:extLst>
                    <a:ext uri="{FF2B5EF4-FFF2-40B4-BE49-F238E27FC236}">
                      <a16:creationId xmlns:a16="http://schemas.microsoft.com/office/drawing/2014/main" id="{DEACDE3F-3571-479B-8545-A0EB157DFB7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53" name="Straight Connector 152">
                    <a:extLst>
                      <a:ext uri="{FF2B5EF4-FFF2-40B4-BE49-F238E27FC236}">
                        <a16:creationId xmlns:a16="http://schemas.microsoft.com/office/drawing/2014/main" id="{0EBC688C-242B-4AF8-9A28-74C5D3A7DD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54" name="Rectangle 5">
                    <a:extLst>
                      <a:ext uri="{FF2B5EF4-FFF2-40B4-BE49-F238E27FC236}">
                        <a16:creationId xmlns:a16="http://schemas.microsoft.com/office/drawing/2014/main" id="{C4C8C45C-CEB8-4DEA-A7C9-8028747D4C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5">
                    <a:extLst>
                      <a:ext uri="{FF2B5EF4-FFF2-40B4-BE49-F238E27FC236}">
                        <a16:creationId xmlns:a16="http://schemas.microsoft.com/office/drawing/2014/main" id="{7FC624AF-D992-41C1-A403-A0A4731BE0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96" name="Group 95">
              <a:extLst>
                <a:ext uri="{FF2B5EF4-FFF2-40B4-BE49-F238E27FC236}">
                  <a16:creationId xmlns:a16="http://schemas.microsoft.com/office/drawing/2014/main" id="{F63171A4-E846-4A64-8292-3ED3583B6DE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flipH="1">
              <a:off x="2171191" y="712681"/>
              <a:ext cx="5539609" cy="5682348"/>
              <a:chOff x="6623433" y="457964"/>
              <a:chExt cx="5539609" cy="5682348"/>
            </a:xfrm>
          </p:grpSpPr>
          <p:grpSp>
            <p:nvGrpSpPr>
              <p:cNvPr id="97" name="Group 96">
                <a:extLst>
                  <a:ext uri="{FF2B5EF4-FFF2-40B4-BE49-F238E27FC236}">
                    <a16:creationId xmlns:a16="http://schemas.microsoft.com/office/drawing/2014/main" id="{E59C66F3-BAB8-46AB-849B-0BC14A74B8A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24" name="Freeform 64">
                  <a:extLst>
                    <a:ext uri="{FF2B5EF4-FFF2-40B4-BE49-F238E27FC236}">
                      <a16:creationId xmlns:a16="http://schemas.microsoft.com/office/drawing/2014/main" id="{68CD087B-52FF-4F11-A251-6F6A6B9093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81">
                  <a:extLst>
                    <a:ext uri="{FF2B5EF4-FFF2-40B4-BE49-F238E27FC236}">
                      <a16:creationId xmlns:a16="http://schemas.microsoft.com/office/drawing/2014/main" id="{7FD7CD23-A1FC-41E8-A563-0B0A87A8FC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61">
                  <a:extLst>
                    <a:ext uri="{FF2B5EF4-FFF2-40B4-BE49-F238E27FC236}">
                      <a16:creationId xmlns:a16="http://schemas.microsoft.com/office/drawing/2014/main" id="{A3A34481-695D-470B-9A01-A047EAA615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78">
                  <a:extLst>
                    <a:ext uri="{FF2B5EF4-FFF2-40B4-BE49-F238E27FC236}">
                      <a16:creationId xmlns:a16="http://schemas.microsoft.com/office/drawing/2014/main" id="{5B26EEFA-6CAA-4BF6-B4BD-7C083D59B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84">
                  <a:extLst>
                    <a:ext uri="{FF2B5EF4-FFF2-40B4-BE49-F238E27FC236}">
                      <a16:creationId xmlns:a16="http://schemas.microsoft.com/office/drawing/2014/main" id="{61976329-310A-4F70-B22C-F032D4BF7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87">
                  <a:extLst>
                    <a:ext uri="{FF2B5EF4-FFF2-40B4-BE49-F238E27FC236}">
                      <a16:creationId xmlns:a16="http://schemas.microsoft.com/office/drawing/2014/main" id="{0A0DA1ED-70C5-4D8F-B61F-F6E9E07D5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60">
                  <a:extLst>
                    <a:ext uri="{FF2B5EF4-FFF2-40B4-BE49-F238E27FC236}">
                      <a16:creationId xmlns:a16="http://schemas.microsoft.com/office/drawing/2014/main" id="{EDF58541-8ECC-487F-96C7-3267D0F9C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59">
                  <a:extLst>
                    <a:ext uri="{FF2B5EF4-FFF2-40B4-BE49-F238E27FC236}">
                      <a16:creationId xmlns:a16="http://schemas.microsoft.com/office/drawing/2014/main" id="{D1DAAA62-5552-4436-97D9-353F629E8A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62">
                  <a:extLst>
                    <a:ext uri="{FF2B5EF4-FFF2-40B4-BE49-F238E27FC236}">
                      <a16:creationId xmlns:a16="http://schemas.microsoft.com/office/drawing/2014/main" id="{EBA1BB6B-72EF-4525-89A1-FC5BE70D71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65">
                  <a:extLst>
                    <a:ext uri="{FF2B5EF4-FFF2-40B4-BE49-F238E27FC236}">
                      <a16:creationId xmlns:a16="http://schemas.microsoft.com/office/drawing/2014/main" id="{D3BD4012-93F7-424A-9146-8E7E831D9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79">
                  <a:extLst>
                    <a:ext uri="{FF2B5EF4-FFF2-40B4-BE49-F238E27FC236}">
                      <a16:creationId xmlns:a16="http://schemas.microsoft.com/office/drawing/2014/main" id="{A2E36983-6A8E-4C78-AA27-363C0D676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id="{AB2380FC-F201-44F0-A531-1402201E4E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5">
                  <a:extLst>
                    <a:ext uri="{FF2B5EF4-FFF2-40B4-BE49-F238E27FC236}">
                      <a16:creationId xmlns:a16="http://schemas.microsoft.com/office/drawing/2014/main" id="{737C3A27-BD47-4E93-A1E3-33B902DD0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8">
                  <a:extLst>
                    <a:ext uri="{FF2B5EF4-FFF2-40B4-BE49-F238E27FC236}">
                      <a16:creationId xmlns:a16="http://schemas.microsoft.com/office/drawing/2014/main" id="{C257BCC6-B88D-4C3B-BEFD-25D320F39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8" name="Group 137">
                  <a:extLst>
                    <a:ext uri="{FF2B5EF4-FFF2-40B4-BE49-F238E27FC236}">
                      <a16:creationId xmlns:a16="http://schemas.microsoft.com/office/drawing/2014/main" id="{0519964D-597A-4E0C-B66C-89D30B8582B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39" name="Line 63">
                    <a:extLst>
                      <a:ext uri="{FF2B5EF4-FFF2-40B4-BE49-F238E27FC236}">
                        <a16:creationId xmlns:a16="http://schemas.microsoft.com/office/drawing/2014/main" id="{A31BADE6-3732-4787-8841-96E8F05C0A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66">
                    <a:extLst>
                      <a:ext uri="{FF2B5EF4-FFF2-40B4-BE49-F238E27FC236}">
                        <a16:creationId xmlns:a16="http://schemas.microsoft.com/office/drawing/2014/main" id="{447ED593-61E3-4BD7-8984-7FE562154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67">
                    <a:extLst>
                      <a:ext uri="{FF2B5EF4-FFF2-40B4-BE49-F238E27FC236}">
                        <a16:creationId xmlns:a16="http://schemas.microsoft.com/office/drawing/2014/main" id="{6AD98272-0FC0-49AC-9877-8D2BAA514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80">
                    <a:extLst>
                      <a:ext uri="{FF2B5EF4-FFF2-40B4-BE49-F238E27FC236}">
                        <a16:creationId xmlns:a16="http://schemas.microsoft.com/office/drawing/2014/main" id="{D54770D9-48C7-4C76-9F40-65C9B9C05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83">
                    <a:extLst>
                      <a:ext uri="{FF2B5EF4-FFF2-40B4-BE49-F238E27FC236}">
                        <a16:creationId xmlns:a16="http://schemas.microsoft.com/office/drawing/2014/main" id="{4B9C1A3A-3DED-4CC1-820C-16B358DF9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86">
                    <a:extLst>
                      <a:ext uri="{FF2B5EF4-FFF2-40B4-BE49-F238E27FC236}">
                        <a16:creationId xmlns:a16="http://schemas.microsoft.com/office/drawing/2014/main" id="{2404A56E-8A81-48CB-9AC4-2CB6EA55DD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89">
                    <a:extLst>
                      <a:ext uri="{FF2B5EF4-FFF2-40B4-BE49-F238E27FC236}">
                        <a16:creationId xmlns:a16="http://schemas.microsoft.com/office/drawing/2014/main" id="{6D6A743B-85A5-41A8-9664-D654620D2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id="{23DAD9FD-AF99-4D89-9BC8-E6739BD17ACA}"/>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16" name="Group 115">
                  <a:extLst>
                    <a:ext uri="{FF2B5EF4-FFF2-40B4-BE49-F238E27FC236}">
                      <a16:creationId xmlns:a16="http://schemas.microsoft.com/office/drawing/2014/main" id="{D7170781-0173-4FAB-8358-42C469FC51A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20" name="Straight Connector 119">
                    <a:extLst>
                      <a:ext uri="{FF2B5EF4-FFF2-40B4-BE49-F238E27FC236}">
                        <a16:creationId xmlns:a16="http://schemas.microsoft.com/office/drawing/2014/main" id="{03C55E22-B879-4AE0-BC46-BA8A4E950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A07E073-1978-4DCC-9E5C-FF89EF524B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2" name="Rectangle 30">
                    <a:extLst>
                      <a:ext uri="{FF2B5EF4-FFF2-40B4-BE49-F238E27FC236}">
                        <a16:creationId xmlns:a16="http://schemas.microsoft.com/office/drawing/2014/main" id="{5691F80E-D2E0-4E78-AA76-8D827AE410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30">
                    <a:extLst>
                      <a:ext uri="{FF2B5EF4-FFF2-40B4-BE49-F238E27FC236}">
                        <a16:creationId xmlns:a16="http://schemas.microsoft.com/office/drawing/2014/main" id="{E34C55D1-5C55-44D3-9C26-E1951DA393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 name="Group 116">
                  <a:extLst>
                    <a:ext uri="{FF2B5EF4-FFF2-40B4-BE49-F238E27FC236}">
                      <a16:creationId xmlns:a16="http://schemas.microsoft.com/office/drawing/2014/main" id="{4C9CB0E6-07EF-4140-926D-D380C1A88EB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18" name="Freeform: Shape 117">
                    <a:extLst>
                      <a:ext uri="{FF2B5EF4-FFF2-40B4-BE49-F238E27FC236}">
                        <a16:creationId xmlns:a16="http://schemas.microsoft.com/office/drawing/2014/main" id="{263BBD78-504D-435B-8933-2C460DC38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9" name="Freeform: Shape 118">
                    <a:extLst>
                      <a:ext uri="{FF2B5EF4-FFF2-40B4-BE49-F238E27FC236}">
                        <a16:creationId xmlns:a16="http://schemas.microsoft.com/office/drawing/2014/main" id="{1AD78D29-1FCF-4E88-A958-924F701D5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9" name="Group 98">
                <a:extLst>
                  <a:ext uri="{FF2B5EF4-FFF2-40B4-BE49-F238E27FC236}">
                    <a16:creationId xmlns:a16="http://schemas.microsoft.com/office/drawing/2014/main" id="{EA551A3F-69EF-45CC-87F7-867808A3FAD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12" name="Group 111">
                  <a:extLst>
                    <a:ext uri="{FF2B5EF4-FFF2-40B4-BE49-F238E27FC236}">
                      <a16:creationId xmlns:a16="http://schemas.microsoft.com/office/drawing/2014/main" id="{12724B09-E74E-49FA-BB5D-583BB89B798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14" name="Freeform 68">
                    <a:extLst>
                      <a:ext uri="{FF2B5EF4-FFF2-40B4-BE49-F238E27FC236}">
                        <a16:creationId xmlns:a16="http://schemas.microsoft.com/office/drawing/2014/main" id="{DA2788BF-64AD-4328-8CB9-8C2C98CF54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69">
                    <a:extLst>
                      <a:ext uri="{FF2B5EF4-FFF2-40B4-BE49-F238E27FC236}">
                        <a16:creationId xmlns:a16="http://schemas.microsoft.com/office/drawing/2014/main" id="{D9591CB5-16C9-44FC-B125-529D33F91B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3" name="Line 70">
                  <a:extLst>
                    <a:ext uri="{FF2B5EF4-FFF2-40B4-BE49-F238E27FC236}">
                      <a16:creationId xmlns:a16="http://schemas.microsoft.com/office/drawing/2014/main" id="{4F82A945-38F0-45AF-A28A-C6A0E6A2E7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99">
                <a:extLst>
                  <a:ext uri="{FF2B5EF4-FFF2-40B4-BE49-F238E27FC236}">
                    <a16:creationId xmlns:a16="http://schemas.microsoft.com/office/drawing/2014/main" id="{80FA6744-F48F-4652-86E5-BA3ABEF3227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09" name="Freeform 68">
                  <a:extLst>
                    <a:ext uri="{FF2B5EF4-FFF2-40B4-BE49-F238E27FC236}">
                      <a16:creationId xmlns:a16="http://schemas.microsoft.com/office/drawing/2014/main" id="{FAC3DEAD-5797-4CA1-A8F2-3F487AAC6B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69">
                  <a:extLst>
                    <a:ext uri="{FF2B5EF4-FFF2-40B4-BE49-F238E27FC236}">
                      <a16:creationId xmlns:a16="http://schemas.microsoft.com/office/drawing/2014/main" id="{F9AF9D64-C9FB-4D32-993D-3423A2E55E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Line 70">
                  <a:extLst>
                    <a:ext uri="{FF2B5EF4-FFF2-40B4-BE49-F238E27FC236}">
                      <a16:creationId xmlns:a16="http://schemas.microsoft.com/office/drawing/2014/main" id="{9097AC72-422F-4CE0-A772-A63E2294AC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a:extLst>
                  <a:ext uri="{FF2B5EF4-FFF2-40B4-BE49-F238E27FC236}">
                    <a16:creationId xmlns:a16="http://schemas.microsoft.com/office/drawing/2014/main" id="{1A6B3F4D-48A0-4FC2-8720-2606D6AA04C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02" name="Group 101">
                  <a:extLst>
                    <a:ext uri="{FF2B5EF4-FFF2-40B4-BE49-F238E27FC236}">
                      <a16:creationId xmlns:a16="http://schemas.microsoft.com/office/drawing/2014/main" id="{67E4FA26-563D-4D19-BAEB-A370818E51A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07" name="Freeform: Shape 106">
                    <a:extLst>
                      <a:ext uri="{FF2B5EF4-FFF2-40B4-BE49-F238E27FC236}">
                        <a16:creationId xmlns:a16="http://schemas.microsoft.com/office/drawing/2014/main" id="{03B51AAC-6B1D-43D1-8885-402653BA90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8" name="Freeform: Shape 107">
                    <a:extLst>
                      <a:ext uri="{FF2B5EF4-FFF2-40B4-BE49-F238E27FC236}">
                        <a16:creationId xmlns:a16="http://schemas.microsoft.com/office/drawing/2014/main" id="{CF4180FB-7FBD-421F-A284-4C2CC61B38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03" name="Group 102">
                  <a:extLst>
                    <a:ext uri="{FF2B5EF4-FFF2-40B4-BE49-F238E27FC236}">
                      <a16:creationId xmlns:a16="http://schemas.microsoft.com/office/drawing/2014/main" id="{28E615C5-6A2E-4BF3-A3A8-9061C5B1B84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04" name="Straight Connector 103">
                    <a:extLst>
                      <a:ext uri="{FF2B5EF4-FFF2-40B4-BE49-F238E27FC236}">
                        <a16:creationId xmlns:a16="http://schemas.microsoft.com/office/drawing/2014/main" id="{B15A4CEB-6B8D-48C3-8484-3EC282A34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5" name="Rectangle 5">
                    <a:extLst>
                      <a:ext uri="{FF2B5EF4-FFF2-40B4-BE49-F238E27FC236}">
                        <a16:creationId xmlns:a16="http://schemas.microsoft.com/office/drawing/2014/main" id="{38F7FD7D-E582-4214-B1B3-D28913055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5">
                    <a:extLst>
                      <a:ext uri="{FF2B5EF4-FFF2-40B4-BE49-F238E27FC236}">
                        <a16:creationId xmlns:a16="http://schemas.microsoft.com/office/drawing/2014/main" id="{B74D1DAC-C0D4-447E-8665-EAFF34F4E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sp>
        <p:nvSpPr>
          <p:cNvPr id="7" name="Text Placeholder 6">
            <a:extLst>
              <a:ext uri="{FF2B5EF4-FFF2-40B4-BE49-F238E27FC236}">
                <a16:creationId xmlns:a16="http://schemas.microsoft.com/office/drawing/2014/main" id="{9CF2D931-86F8-40B1-B2C0-BE477572ECCA}"/>
              </a:ext>
            </a:extLst>
          </p:cNvPr>
          <p:cNvSpPr>
            <a:spLocks noGrp="1"/>
          </p:cNvSpPr>
          <p:nvPr>
            <p:ph type="body" sz="quarter" idx="14"/>
          </p:nvPr>
        </p:nvSpPr>
        <p:spPr>
          <a:xfrm>
            <a:off x="8181686" y="2876550"/>
            <a:ext cx="3059113" cy="2983947"/>
          </a:xfrm>
        </p:spPr>
        <p:txBody>
          <a:bodyPr/>
          <a:lstStyle>
            <a:lvl1pPr marL="0" indent="0" algn="ctr">
              <a:buNone/>
              <a:defRPr/>
            </a:lvl1pPr>
            <a:lvl2pPr marL="360000" indent="0">
              <a:buFont typeface="Arial" panose="020B0604020202020204" pitchFamily="34" charset="0"/>
              <a:buNone/>
              <a:defRPr/>
            </a:lvl2pPr>
            <a:lvl3pPr marL="720000" indent="0">
              <a:buNone/>
              <a:defRPr/>
            </a:lvl3pPr>
            <a:lvl4pPr marL="1080000" indent="0">
              <a:buFont typeface="Arial" panose="020B0604020202020204" pitchFamily="34" charset="0"/>
              <a:buNone/>
              <a:defRPr/>
            </a:lvl4pPr>
            <a:lvl5pPr marL="1440000" indent="0">
              <a:buNone/>
              <a:defRPr/>
            </a:lvl5pPr>
          </a:lstStyle>
          <a:p>
            <a:pPr lvl="0"/>
            <a:r>
              <a:rPr lang="en-US"/>
              <a:t>Click to edit Master text styles</a:t>
            </a:r>
          </a:p>
        </p:txBody>
      </p:sp>
    </p:spTree>
    <p:extLst>
      <p:ext uri="{BB962C8B-B14F-4D97-AF65-F5344CB8AC3E}">
        <p14:creationId xmlns:p14="http://schemas.microsoft.com/office/powerpoint/2010/main" val="1868871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827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a:xfrm>
            <a:off x="530307" y="536573"/>
            <a:ext cx="3856679" cy="1453003"/>
          </a:xfrm>
        </p:spPr>
        <p:txBody>
          <a:bodyPr/>
          <a:lstStyle>
            <a:lvl1pPr algn="ctr">
              <a:defRPr/>
            </a:lvl1pPr>
          </a:lstStyle>
          <a:p>
            <a:r>
              <a:rPr lang="en-US"/>
              <a:t>Click to edit Master title style</a:t>
            </a:r>
            <a:endParaRPr lang="en-US" dirty="0"/>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21791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03" name="Content Placeholder 2">
            <a:extLst>
              <a:ext uri="{FF2B5EF4-FFF2-40B4-BE49-F238E27FC236}">
                <a16:creationId xmlns:a16="http://schemas.microsoft.com/office/drawing/2014/main" id="{E4838519-F7BD-42C9-BDE6-B4D6DF7E1175}"/>
              </a:ext>
            </a:extLst>
          </p:cNvPr>
          <p:cNvSpPr>
            <a:spLocks noGrp="1"/>
          </p:cNvSpPr>
          <p:nvPr>
            <p:ph idx="13" hasCustomPrompt="1"/>
          </p:nvPr>
        </p:nvSpPr>
        <p:spPr>
          <a:xfrm>
            <a:off x="907606" y="2877018"/>
            <a:ext cx="3060000" cy="2938561"/>
          </a:xfrm>
        </p:spPr>
        <p:txBody>
          <a:bodyPr>
            <a:normAutofit/>
          </a:bodyPr>
          <a:lstStyle>
            <a:lvl1pPr algn="ctr">
              <a:defRPr/>
            </a:lvl1pPr>
          </a:lstStyle>
          <a:p>
            <a:pPr marL="0" indent="0" algn="ctr">
              <a:buNone/>
            </a:pPr>
            <a:r>
              <a:rPr lang="en-US" dirty="0"/>
              <a:t>Click to edit master text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a:xfrm>
            <a:off x="450000" y="6357168"/>
            <a:ext cx="1480400" cy="461665"/>
          </a:xfrm>
        </p:spPr>
        <p:txBody>
          <a:bodyPr/>
          <a:lstStyle>
            <a:lvl1pPr>
              <a:defRPr/>
            </a:lvl1pPr>
          </a:lstStyle>
          <a:p>
            <a:r>
              <a:rPr lang="en-US" dirty="0"/>
              <a:t>20XX</a:t>
            </a:r>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a:xfrm>
            <a:off x="1996947" y="6357600"/>
            <a:ext cx="6683376" cy="460800"/>
          </a:xfrm>
        </p:spPr>
        <p:txBody>
          <a:bodyPr/>
          <a:lstStyle>
            <a:lvl1pPr algn="l">
              <a:defRPr/>
            </a:lvl1pPr>
          </a:lstStyle>
          <a:p>
            <a:endParaRPr lang="en-US" dirty="0"/>
          </a:p>
        </p:txBody>
      </p:sp>
      <p:sp>
        <p:nvSpPr>
          <p:cNvPr id="9" name="Picture Placeholder 8">
            <a:extLst>
              <a:ext uri="{FF2B5EF4-FFF2-40B4-BE49-F238E27FC236}">
                <a16:creationId xmlns:a16="http://schemas.microsoft.com/office/drawing/2014/main" id="{EF1A84F6-2D30-446A-9D91-44FBCB825679}"/>
              </a:ext>
            </a:extLst>
          </p:cNvPr>
          <p:cNvSpPr>
            <a:spLocks noGrp="1"/>
          </p:cNvSpPr>
          <p:nvPr>
            <p:ph type="pic" sz="quarter" idx="14"/>
          </p:nvPr>
        </p:nvSpPr>
        <p:spPr>
          <a:xfrm>
            <a:off x="4979987" y="0"/>
            <a:ext cx="7212013" cy="6858000"/>
          </a:xfrm>
        </p:spPr>
        <p:txBody>
          <a:bodyPr/>
          <a:lstStyle/>
          <a:p>
            <a:r>
              <a:rPr lang="en-US"/>
              <a:t>Click icon to add picture</a:t>
            </a:r>
            <a:endParaRPr lang="en-US" dirty="0"/>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4646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a:xfrm>
            <a:off x="4056600" y="536573"/>
            <a:ext cx="4078800" cy="1453003"/>
          </a:xfrm>
        </p:spPr>
        <p:txBody>
          <a:bodyPr/>
          <a:lstStyle>
            <a:lvl1pPr algn="ctr">
              <a:defRPr/>
            </a:lvl1pPr>
          </a:lstStyle>
          <a:p>
            <a:r>
              <a:rPr lang="en-US"/>
              <a:t>Click to edit Master title style</a:t>
            </a:r>
            <a:endParaRPr lang="en-US" dirty="0"/>
          </a:p>
        </p:txBody>
      </p:sp>
      <p:sp>
        <p:nvSpPr>
          <p:cNvPr id="95" name="Text Placeholder 94">
            <a:extLst>
              <a:ext uri="{FF2B5EF4-FFF2-40B4-BE49-F238E27FC236}">
                <a16:creationId xmlns:a16="http://schemas.microsoft.com/office/drawing/2014/main" id="{376C93AE-577A-4E39-B37B-F54DD619E8E9}"/>
              </a:ext>
            </a:extLst>
          </p:cNvPr>
          <p:cNvSpPr>
            <a:spLocks noGrp="1"/>
          </p:cNvSpPr>
          <p:nvPr>
            <p:ph type="body" sz="quarter" idx="13" hasCustomPrompt="1"/>
          </p:nvPr>
        </p:nvSpPr>
        <p:spPr>
          <a:xfrm>
            <a:off x="3686175" y="2876550"/>
            <a:ext cx="4819650" cy="2875321"/>
          </a:xfrm>
        </p:spPr>
        <p:txBody>
          <a:bodyPr>
            <a:normAutofit/>
          </a:bodyPr>
          <a:lstStyle>
            <a:lvl1pPr marL="0" indent="0" algn="ctr">
              <a:buNone/>
              <a:defRPr sz="1600" baseline="0"/>
            </a:lvl1pPr>
            <a:lvl2pPr marL="360000" indent="0" algn="ctr">
              <a:buFont typeface="Arial" panose="020B0604020202020204" pitchFamily="34" charset="0"/>
              <a:buNone/>
              <a:defRPr/>
            </a:lvl2pPr>
            <a:lvl3pPr marL="720000" indent="0" algn="ctr">
              <a:buNone/>
              <a:defRPr/>
            </a:lvl3pPr>
            <a:lvl4pPr marL="1080000" indent="0" algn="ctr">
              <a:buFont typeface="Arial" panose="020B0604020202020204" pitchFamily="34" charset="0"/>
              <a:buNone/>
              <a:defRPr/>
            </a:lvl4pPr>
            <a:lvl5pPr marL="1440000" indent="0" algn="ctr">
              <a:buNone/>
              <a:defRPr/>
            </a:lvl5pPr>
          </a:lstStyle>
          <a:p>
            <a:pPr lvl="0"/>
            <a:r>
              <a:rPr lang="en-US" dirty="0"/>
              <a:t>Click to add text</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lvl1pPr>
              <a:defRPr/>
            </a:lvl1pPr>
          </a:lstStyle>
          <a:p>
            <a:r>
              <a:rPr lang="en-US" dirty="0"/>
              <a:t>20XX</a:t>
            </a:r>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6" name="Group 5">
            <a:extLst>
              <a:ext uri="{FF2B5EF4-FFF2-40B4-BE49-F238E27FC236}">
                <a16:creationId xmlns:a16="http://schemas.microsoft.com/office/drawing/2014/main" id="{4DF41F26-BFC3-471C-AEBF-8D613043F8A1}"/>
              </a:ext>
              <a:ext uri="{C183D7F6-B498-43B3-948B-1728B52AA6E4}">
                <adec:decorative xmlns:adec="http://schemas.microsoft.com/office/drawing/2017/decorative" val="1"/>
              </a:ext>
            </a:extLst>
          </p:cNvPr>
          <p:cNvGrpSpPr>
            <a:grpSpLocks noGrp="1" noUngrp="1" noRot="1" noChangeAspect="1" noMove="1" noResize="1"/>
          </p:cNvGrpSpPr>
          <p:nvPr userDrawn="1">
            <p:extLst>
              <p:ext uri="{386F3935-93C4-4BCD-93E2-E3B085C9AB24}">
                <p16:designElem xmlns:p16="http://schemas.microsoft.com/office/powerpoint/2015/main" val="1"/>
              </p:ext>
            </p:extLst>
          </p:nvPr>
        </p:nvGrpSpPr>
        <p:grpSpPr>
          <a:xfrm>
            <a:off x="199766" y="716800"/>
            <a:ext cx="3838575" cy="5583025"/>
            <a:chOff x="199766" y="716800"/>
            <a:chExt cx="3838575" cy="5583025"/>
          </a:xfrm>
        </p:grpSpPr>
        <p:grpSp>
          <p:nvGrpSpPr>
            <p:cNvPr id="7" name="Group 6">
              <a:extLst>
                <a:ext uri="{FF2B5EF4-FFF2-40B4-BE49-F238E27FC236}">
                  <a16:creationId xmlns:a16="http://schemas.microsoft.com/office/drawing/2014/main" id="{CD3F709F-F0BC-4149-B83C-D6E0B13F9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26" name="Freeform 64">
                <a:extLst>
                  <a:ext uri="{FF2B5EF4-FFF2-40B4-BE49-F238E27FC236}">
                    <a16:creationId xmlns:a16="http://schemas.microsoft.com/office/drawing/2014/main" id="{5C5EF830-776D-4D9D-B2AD-E2EF27FE2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24555386-DD07-47B5-8731-6188F0440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98AACD5A-587D-4523-8687-E39554A9E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056E6FE3-AE0B-4665-BDC4-C43B088EA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3341E111-158B-46EB-85CF-76ACE2E63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B6BAC346-F465-42C1-B326-511CDAAF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41EFAE7C-FB00-406B-B543-258ECBA85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7B8E44F7-B4B5-407F-8CBF-2EF396585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E5CB4BB7-46DD-4D14-AF85-0E13EFBA6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F7F8EDDC-B124-4CF0-9C0B-036D7E920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F9979D20-23CA-44BF-94E4-277FAA877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64DA53E4-1E27-44B2-9EA5-375E3D20A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AF41DBD5-F7CA-43C7-B477-6E93D8DC0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8DE355CC-A733-4109-AC9E-4E5E96E35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C60E99C1-AC1B-4267-A404-07CA28EA1A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46BA754B-AF8C-4E32-B5D4-BD2CA1341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AA7154F4-DAA9-42B8-9C79-E7D89EB92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CFCCE002-4181-4663-B8B4-5B5CC711B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B3C1286A-A92F-45A8-A144-C4EBF3B8B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31993490-8FCD-4048-A2E8-0A217FF65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33AF3440-700A-44B0-A0D1-1E6301F18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F17E7CAB-5E29-47AC-91E8-B488D357F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 name="Group 7">
              <a:extLst>
                <a:ext uri="{FF2B5EF4-FFF2-40B4-BE49-F238E27FC236}">
                  <a16:creationId xmlns:a16="http://schemas.microsoft.com/office/drawing/2014/main" id="{D713AE0B-3A03-4CCB-B15E-CAF75D8558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18" name="Group 17">
                <a:extLst>
                  <a:ext uri="{FF2B5EF4-FFF2-40B4-BE49-F238E27FC236}">
                    <a16:creationId xmlns:a16="http://schemas.microsoft.com/office/drawing/2014/main" id="{94CC0330-760F-4B4E-BE37-D345B5B2E8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8B6C8306-3715-4107-BA99-68EB308CA1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4B3797-F2A4-43E3-B8F8-8BC4B0FBDE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BB27766D-84D5-4D02-AE36-3149427B2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8F1C8A62-8495-422A-9A73-9C59C603F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B1CEBFBC-BC6E-4C5F-BEC4-DD2079D8E2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969A298F-AA6C-4139-992B-E27C08546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972AA363-33A2-4979-9DE5-9FA8ACADE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 name="Group 8">
              <a:extLst>
                <a:ext uri="{FF2B5EF4-FFF2-40B4-BE49-F238E27FC236}">
                  <a16:creationId xmlns:a16="http://schemas.microsoft.com/office/drawing/2014/main" id="{A3822750-6B8C-4F83-9CAD-F924EF4937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0" name="Group 9">
                <a:extLst>
                  <a:ext uri="{FF2B5EF4-FFF2-40B4-BE49-F238E27FC236}">
                    <a16:creationId xmlns:a16="http://schemas.microsoft.com/office/drawing/2014/main" id="{58523E1A-71CD-4B09-A4F4-07F86003B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15" name="Freeform 68">
                  <a:extLst>
                    <a:ext uri="{FF2B5EF4-FFF2-40B4-BE49-F238E27FC236}">
                      <a16:creationId xmlns:a16="http://schemas.microsoft.com/office/drawing/2014/main" id="{169972B1-6443-4F74-80F9-BB4943CD30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69">
                  <a:extLst>
                    <a:ext uri="{FF2B5EF4-FFF2-40B4-BE49-F238E27FC236}">
                      <a16:creationId xmlns:a16="http://schemas.microsoft.com/office/drawing/2014/main" id="{EB69F32F-40CA-458E-B833-E909ADFDD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Line 70">
                  <a:extLst>
                    <a:ext uri="{FF2B5EF4-FFF2-40B4-BE49-F238E27FC236}">
                      <a16:creationId xmlns:a16="http://schemas.microsoft.com/office/drawing/2014/main" id="{5B2FEC36-803B-49C9-8313-D558457B25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0">
                <a:extLst>
                  <a:ext uri="{FF2B5EF4-FFF2-40B4-BE49-F238E27FC236}">
                    <a16:creationId xmlns:a16="http://schemas.microsoft.com/office/drawing/2014/main" id="{5178F1E3-F49B-4E7A-BA5C-B2BFD9A636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2" name="Freeform 68">
                  <a:extLst>
                    <a:ext uri="{FF2B5EF4-FFF2-40B4-BE49-F238E27FC236}">
                      <a16:creationId xmlns:a16="http://schemas.microsoft.com/office/drawing/2014/main" id="{9F18055A-6D8B-4373-A010-59AE8C813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69">
                  <a:extLst>
                    <a:ext uri="{FF2B5EF4-FFF2-40B4-BE49-F238E27FC236}">
                      <a16:creationId xmlns:a16="http://schemas.microsoft.com/office/drawing/2014/main" id="{2612E838-0F14-4DE7-AD23-6A8307851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Line 70">
                  <a:extLst>
                    <a:ext uri="{FF2B5EF4-FFF2-40B4-BE49-F238E27FC236}">
                      <a16:creationId xmlns:a16="http://schemas.microsoft.com/office/drawing/2014/main" id="{AF3F8EED-B567-43E0-8B31-5A5E7AFB2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48" name="Group 47">
            <a:extLst>
              <a:ext uri="{FF2B5EF4-FFF2-40B4-BE49-F238E27FC236}">
                <a16:creationId xmlns:a16="http://schemas.microsoft.com/office/drawing/2014/main" id="{952B8C31-9649-4E69-B31C-D77394EE2339}"/>
              </a:ext>
              <a:ext uri="{C183D7F6-B498-43B3-948B-1728B52AA6E4}">
                <adec:decorative xmlns:adec="http://schemas.microsoft.com/office/drawing/2017/decorative" val="1"/>
              </a:ext>
            </a:extLst>
          </p:cNvPr>
          <p:cNvGrpSpPr>
            <a:grpSpLocks noGrp="1" noUngrp="1" noRot="1" noChangeAspect="1" noMove="1" noResize="1"/>
          </p:cNvGrpSpPr>
          <p:nvPr userDrawn="1">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49" name="Group 48">
              <a:extLst>
                <a:ext uri="{FF2B5EF4-FFF2-40B4-BE49-F238E27FC236}">
                  <a16:creationId xmlns:a16="http://schemas.microsoft.com/office/drawing/2014/main" id="{269D1249-EDCC-41AC-BA08-E670FB4E33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68" name="Freeform 64">
                <a:extLst>
                  <a:ext uri="{FF2B5EF4-FFF2-40B4-BE49-F238E27FC236}">
                    <a16:creationId xmlns:a16="http://schemas.microsoft.com/office/drawing/2014/main" id="{EA5EA6EB-846A-4897-AE83-5BDD96A4F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1">
                <a:extLst>
                  <a:ext uri="{FF2B5EF4-FFF2-40B4-BE49-F238E27FC236}">
                    <a16:creationId xmlns:a16="http://schemas.microsoft.com/office/drawing/2014/main" id="{185EF0DB-BE87-4CDD-823B-E66511379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1">
                <a:extLst>
                  <a:ext uri="{FF2B5EF4-FFF2-40B4-BE49-F238E27FC236}">
                    <a16:creationId xmlns:a16="http://schemas.microsoft.com/office/drawing/2014/main" id="{9AC9E234-4400-46EB-92D7-9B53A68B9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78">
                <a:extLst>
                  <a:ext uri="{FF2B5EF4-FFF2-40B4-BE49-F238E27FC236}">
                    <a16:creationId xmlns:a16="http://schemas.microsoft.com/office/drawing/2014/main" id="{A0C06F74-3085-4BB3-9758-D97415975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84">
                <a:extLst>
                  <a:ext uri="{FF2B5EF4-FFF2-40B4-BE49-F238E27FC236}">
                    <a16:creationId xmlns:a16="http://schemas.microsoft.com/office/drawing/2014/main" id="{9EA54D9F-32B0-4B48-B93A-B5A9E3DC6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87">
                <a:extLst>
                  <a:ext uri="{FF2B5EF4-FFF2-40B4-BE49-F238E27FC236}">
                    <a16:creationId xmlns:a16="http://schemas.microsoft.com/office/drawing/2014/main" id="{3858A715-B583-4779-A1D2-86822F2C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60">
                <a:extLst>
                  <a:ext uri="{FF2B5EF4-FFF2-40B4-BE49-F238E27FC236}">
                    <a16:creationId xmlns:a16="http://schemas.microsoft.com/office/drawing/2014/main" id="{ECAE61B9-0396-4F89-85E9-EB174D639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59">
                <a:extLst>
                  <a:ext uri="{FF2B5EF4-FFF2-40B4-BE49-F238E27FC236}">
                    <a16:creationId xmlns:a16="http://schemas.microsoft.com/office/drawing/2014/main" id="{46E4F030-726A-40ED-810F-C9F237918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62">
                <a:extLst>
                  <a:ext uri="{FF2B5EF4-FFF2-40B4-BE49-F238E27FC236}">
                    <a16:creationId xmlns:a16="http://schemas.microsoft.com/office/drawing/2014/main" id="{B3148C64-AE70-4F9D-B6CE-5C92B9922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65">
                <a:extLst>
                  <a:ext uri="{FF2B5EF4-FFF2-40B4-BE49-F238E27FC236}">
                    <a16:creationId xmlns:a16="http://schemas.microsoft.com/office/drawing/2014/main" id="{78C97992-BC56-40D7-A639-3D314871C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79">
                <a:extLst>
                  <a:ext uri="{FF2B5EF4-FFF2-40B4-BE49-F238E27FC236}">
                    <a16:creationId xmlns:a16="http://schemas.microsoft.com/office/drawing/2014/main" id="{469CAD99-0EFE-4B8E-922B-0C2BCFFD5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82">
                <a:extLst>
                  <a:ext uri="{FF2B5EF4-FFF2-40B4-BE49-F238E27FC236}">
                    <a16:creationId xmlns:a16="http://schemas.microsoft.com/office/drawing/2014/main" id="{1D00B441-E5A3-4411-9B05-8E09BFF62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85">
                <a:extLst>
                  <a:ext uri="{FF2B5EF4-FFF2-40B4-BE49-F238E27FC236}">
                    <a16:creationId xmlns:a16="http://schemas.microsoft.com/office/drawing/2014/main" id="{3FFE4E0B-A703-4655-B55F-44B3A3902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8">
                <a:extLst>
                  <a:ext uri="{FF2B5EF4-FFF2-40B4-BE49-F238E27FC236}">
                    <a16:creationId xmlns:a16="http://schemas.microsoft.com/office/drawing/2014/main" id="{F19632C2-B953-4CD1-9EAA-5C1FEA3EF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2" name="Group 81">
                <a:extLst>
                  <a:ext uri="{FF2B5EF4-FFF2-40B4-BE49-F238E27FC236}">
                    <a16:creationId xmlns:a16="http://schemas.microsoft.com/office/drawing/2014/main" id="{DBDC3951-9E4C-4062-9B43-3038D9058A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83" name="Line 63">
                  <a:extLst>
                    <a:ext uri="{FF2B5EF4-FFF2-40B4-BE49-F238E27FC236}">
                      <a16:creationId xmlns:a16="http://schemas.microsoft.com/office/drawing/2014/main" id="{2764EF0E-A104-46C9-B242-778009E49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66">
                  <a:extLst>
                    <a:ext uri="{FF2B5EF4-FFF2-40B4-BE49-F238E27FC236}">
                      <a16:creationId xmlns:a16="http://schemas.microsoft.com/office/drawing/2014/main" id="{D0A8B652-41E0-456C-9C9F-1F0EC0089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67">
                  <a:extLst>
                    <a:ext uri="{FF2B5EF4-FFF2-40B4-BE49-F238E27FC236}">
                      <a16:creationId xmlns:a16="http://schemas.microsoft.com/office/drawing/2014/main" id="{802E547A-C876-460C-B6A4-BCE8D39DA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Line 80">
                  <a:extLst>
                    <a:ext uri="{FF2B5EF4-FFF2-40B4-BE49-F238E27FC236}">
                      <a16:creationId xmlns:a16="http://schemas.microsoft.com/office/drawing/2014/main" id="{00363E6C-7B8D-4E1D-A93E-E73306E13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Line 83">
                  <a:extLst>
                    <a:ext uri="{FF2B5EF4-FFF2-40B4-BE49-F238E27FC236}">
                      <a16:creationId xmlns:a16="http://schemas.microsoft.com/office/drawing/2014/main" id="{206E174F-B8D0-4FFD-A1B5-56BFC5CCE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Line 86">
                  <a:extLst>
                    <a:ext uri="{FF2B5EF4-FFF2-40B4-BE49-F238E27FC236}">
                      <a16:creationId xmlns:a16="http://schemas.microsoft.com/office/drawing/2014/main" id="{3A10191E-76B5-4841-B32D-0DF6EAB63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Line 89">
                  <a:extLst>
                    <a:ext uri="{FF2B5EF4-FFF2-40B4-BE49-F238E27FC236}">
                      <a16:creationId xmlns:a16="http://schemas.microsoft.com/office/drawing/2014/main" id="{CF67EF0B-5FE7-4D99-8B38-95B1706F07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0B39CF0F-2997-4D96-8F17-211C97D87D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60" name="Group 59">
                <a:extLst>
                  <a:ext uri="{FF2B5EF4-FFF2-40B4-BE49-F238E27FC236}">
                    <a16:creationId xmlns:a16="http://schemas.microsoft.com/office/drawing/2014/main" id="{6408937D-7FFE-4D6C-AF79-1F60035CC7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4" name="Straight Connector 63">
                  <a:extLst>
                    <a:ext uri="{FF2B5EF4-FFF2-40B4-BE49-F238E27FC236}">
                      <a16:creationId xmlns:a16="http://schemas.microsoft.com/office/drawing/2014/main" id="{749AA60A-BD5D-4647-AE8A-DF411C654B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F335D2B-768D-4700-A35C-F54A7BD35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6" name="Rectangle 30">
                  <a:extLst>
                    <a:ext uri="{FF2B5EF4-FFF2-40B4-BE49-F238E27FC236}">
                      <a16:creationId xmlns:a16="http://schemas.microsoft.com/office/drawing/2014/main" id="{B6F1EDEE-EDB1-4759-9339-8F60B631A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30">
                  <a:extLst>
                    <a:ext uri="{FF2B5EF4-FFF2-40B4-BE49-F238E27FC236}">
                      <a16:creationId xmlns:a16="http://schemas.microsoft.com/office/drawing/2014/main" id="{305D4D3B-BD5E-44BE-BE6A-4C9184593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60">
                <a:extLst>
                  <a:ext uri="{FF2B5EF4-FFF2-40B4-BE49-F238E27FC236}">
                    <a16:creationId xmlns:a16="http://schemas.microsoft.com/office/drawing/2014/main" id="{30748E9E-1F8D-4FB9-89D6-F5B35B5049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2" name="Freeform: Shape 61">
                  <a:extLst>
                    <a:ext uri="{FF2B5EF4-FFF2-40B4-BE49-F238E27FC236}">
                      <a16:creationId xmlns:a16="http://schemas.microsoft.com/office/drawing/2014/main" id="{B56CFFBA-D942-451F-B4E0-133DEA264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3" name="Freeform: Shape 62">
                  <a:extLst>
                    <a:ext uri="{FF2B5EF4-FFF2-40B4-BE49-F238E27FC236}">
                      <a16:creationId xmlns:a16="http://schemas.microsoft.com/office/drawing/2014/main" id="{1B25F38B-03B2-435D-82ED-142D2AB4D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E1A0A593-F414-4B02-A355-AC7A50A7E0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52" name="Group 51">
                <a:extLst>
                  <a:ext uri="{FF2B5EF4-FFF2-40B4-BE49-F238E27FC236}">
                    <a16:creationId xmlns:a16="http://schemas.microsoft.com/office/drawing/2014/main" id="{1BA06E81-194E-43F2-B418-BF8101EAAE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57" name="Freeform 68">
                  <a:extLst>
                    <a:ext uri="{FF2B5EF4-FFF2-40B4-BE49-F238E27FC236}">
                      <a16:creationId xmlns:a16="http://schemas.microsoft.com/office/drawing/2014/main" id="{ABE6BF78-8FF2-4595-9072-48ACEBE20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69">
                  <a:extLst>
                    <a:ext uri="{FF2B5EF4-FFF2-40B4-BE49-F238E27FC236}">
                      <a16:creationId xmlns:a16="http://schemas.microsoft.com/office/drawing/2014/main" id="{E182745B-1C12-49AC-97AD-501D806E9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Line 70">
                  <a:extLst>
                    <a:ext uri="{FF2B5EF4-FFF2-40B4-BE49-F238E27FC236}">
                      <a16:creationId xmlns:a16="http://schemas.microsoft.com/office/drawing/2014/main" id="{56B38515-A1C4-46D9-AEC6-E55E1CB73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C9A4424F-2DA0-4E5A-9291-0A5FCE5575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54" name="Freeform 68">
                  <a:extLst>
                    <a:ext uri="{FF2B5EF4-FFF2-40B4-BE49-F238E27FC236}">
                      <a16:creationId xmlns:a16="http://schemas.microsoft.com/office/drawing/2014/main" id="{8609BA22-8E70-41AA-BACA-C9F8A789B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C2F49FC5-EFC3-4A02-9782-EC06564A9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Line 70">
                  <a:extLst>
                    <a:ext uri="{FF2B5EF4-FFF2-40B4-BE49-F238E27FC236}">
                      <a16:creationId xmlns:a16="http://schemas.microsoft.com/office/drawing/2014/main" id="{782187F0-090B-4C65-B604-5DD33B4FF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82600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3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C0FA93-7C0D-4CC0-BB42-DF569688ED8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a:xfrm>
            <a:off x="989400" y="563402"/>
            <a:ext cx="4075200" cy="2058573"/>
          </a:xfrm>
        </p:spPr>
        <p:txBody>
          <a:bodyPr>
            <a:noAutofit/>
          </a:bodyPr>
          <a:lstStyle>
            <a:lvl1pPr algn="ctr">
              <a:defRPr sz="3200"/>
            </a:lvl1pPr>
          </a:lstStyle>
          <a:p>
            <a:r>
              <a:rPr lang="en-US"/>
              <a:t>Click to edit Master title style</a:t>
            </a:r>
            <a:endParaRPr lang="en-US" dirty="0"/>
          </a:p>
        </p:txBody>
      </p:sp>
      <p:sp>
        <p:nvSpPr>
          <p:cNvPr id="20" name="Subtitle 7">
            <a:extLst>
              <a:ext uri="{FF2B5EF4-FFF2-40B4-BE49-F238E27FC236}">
                <a16:creationId xmlns:a16="http://schemas.microsoft.com/office/drawing/2014/main" id="{C2777538-58E6-494C-A27B-B70346B0F395}"/>
              </a:ext>
            </a:extLst>
          </p:cNvPr>
          <p:cNvSpPr>
            <a:spLocks noGrp="1"/>
          </p:cNvSpPr>
          <p:nvPr>
            <p:ph type="subTitle" idx="1"/>
          </p:nvPr>
        </p:nvSpPr>
        <p:spPr>
          <a:xfrm>
            <a:off x="990000" y="4248000"/>
            <a:ext cx="4075200" cy="1520975"/>
          </a:xfrm>
        </p:spPr>
        <p:txBody>
          <a:bodyPr>
            <a:normAutofit/>
          </a:bodyPr>
          <a:lstStyle>
            <a:lvl1pPr marL="0" indent="0" algn="ctr">
              <a:buNone/>
              <a:defRPr/>
            </a:lvl1pPr>
          </a:lstStyle>
          <a:p>
            <a:r>
              <a:rPr lang="en-US"/>
              <a:t>Click to edit Master subtitle style</a:t>
            </a:r>
            <a:endParaRPr lang="en-US" dirty="0"/>
          </a:p>
        </p:txBody>
      </p:sp>
      <p:sp>
        <p:nvSpPr>
          <p:cNvPr id="24" name="Picture Placeholder 23">
            <a:extLst>
              <a:ext uri="{FF2B5EF4-FFF2-40B4-BE49-F238E27FC236}">
                <a16:creationId xmlns:a16="http://schemas.microsoft.com/office/drawing/2014/main" id="{C9D32952-2D0C-4A3E-9354-E014C717894E}"/>
              </a:ext>
            </a:extLst>
          </p:cNvPr>
          <p:cNvSpPr>
            <a:spLocks noGrp="1"/>
          </p:cNvSpPr>
          <p:nvPr>
            <p:ph type="pic" sz="quarter" idx="13"/>
          </p:nvPr>
        </p:nvSpPr>
        <p:spPr>
          <a:xfrm>
            <a:off x="6654800" y="563563"/>
            <a:ext cx="4995863" cy="2706687"/>
          </a:xfrm>
        </p:spPr>
        <p:txBody>
          <a:bodyPr/>
          <a:lstStyle/>
          <a:p>
            <a:r>
              <a:rPr lang="en-US"/>
              <a:t>Click icon to add picture</a:t>
            </a:r>
            <a:endParaRPr lang="en-US" dirty="0"/>
          </a:p>
        </p:txBody>
      </p:sp>
      <p:sp>
        <p:nvSpPr>
          <p:cNvPr id="26" name="Picture Placeholder 25">
            <a:extLst>
              <a:ext uri="{FF2B5EF4-FFF2-40B4-BE49-F238E27FC236}">
                <a16:creationId xmlns:a16="http://schemas.microsoft.com/office/drawing/2014/main" id="{92FA415D-7F98-4C81-A18F-A114BF021CC5}"/>
              </a:ext>
            </a:extLst>
          </p:cNvPr>
          <p:cNvSpPr>
            <a:spLocks noGrp="1"/>
          </p:cNvSpPr>
          <p:nvPr>
            <p:ph type="pic" sz="quarter" idx="14"/>
          </p:nvPr>
        </p:nvSpPr>
        <p:spPr>
          <a:xfrm>
            <a:off x="6654800" y="3587750"/>
            <a:ext cx="4995863" cy="2698750"/>
          </a:xfrm>
        </p:spPr>
        <p:txBody>
          <a:bodyPr/>
          <a:lstStyle/>
          <a:p>
            <a:r>
              <a:rPr lang="en-US"/>
              <a:t>Click icon to add picture</a:t>
            </a:r>
            <a:endParaRPr lang="en-US" dirty="0"/>
          </a:p>
        </p:txBody>
      </p:sp>
      <p:grpSp>
        <p:nvGrpSpPr>
          <p:cNvPr id="6" name="Group 5">
            <a:extLst>
              <a:ext uri="{FF2B5EF4-FFF2-40B4-BE49-F238E27FC236}">
                <a16:creationId xmlns:a16="http://schemas.microsoft.com/office/drawing/2014/main" id="{36D3DA45-FD99-405B-8BF9-260DD97C0D4F}"/>
              </a:ext>
              <a:ext uri="{C183D7F6-B498-43B3-948B-1728B52AA6E4}">
                <adec:decorative xmlns:adec="http://schemas.microsoft.com/office/drawing/2017/decorative" val="1"/>
              </a:ext>
            </a:extLst>
          </p:cNvPr>
          <p:cNvGrpSpPr/>
          <p:nvPr userDrawn="1">
            <p:extLst>
              <p:ext uri="{386F3935-93C4-4BCD-93E2-E3B085C9AB24}">
                <p16:designElem xmlns:p16="http://schemas.microsoft.com/office/powerpoint/2015/main" val="1"/>
              </p:ext>
            </p:extLst>
          </p:nvPr>
        </p:nvGrpSpPr>
        <p:grpSpPr>
          <a:xfrm>
            <a:off x="1919525" y="2840038"/>
            <a:ext cx="2216150" cy="1177924"/>
            <a:chOff x="4987925" y="2840038"/>
            <a:chExt cx="2216150" cy="1177924"/>
          </a:xfrm>
        </p:grpSpPr>
        <p:sp>
          <p:nvSpPr>
            <p:cNvPr id="7" name="Rectangle 6">
              <a:extLst>
                <a:ext uri="{FF2B5EF4-FFF2-40B4-BE49-F238E27FC236}">
                  <a16:creationId xmlns:a16="http://schemas.microsoft.com/office/drawing/2014/main" id="{C5C2A03C-F372-4C6D-929D-FD97AD439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8FEDBB3-0BD6-41BC-BB57-9FEC2E96C0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9" name="Group 8">
                <a:extLst>
                  <a:ext uri="{FF2B5EF4-FFF2-40B4-BE49-F238E27FC236}">
                    <a16:creationId xmlns:a16="http://schemas.microsoft.com/office/drawing/2014/main" id="{7D12B81D-3F14-4DA1-BECA-669824832A0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4" name="Freeform 68">
                  <a:extLst>
                    <a:ext uri="{FF2B5EF4-FFF2-40B4-BE49-F238E27FC236}">
                      <a16:creationId xmlns:a16="http://schemas.microsoft.com/office/drawing/2014/main" id="{EA11E57D-88DD-4899-907A-2A5772002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69">
                  <a:extLst>
                    <a:ext uri="{FF2B5EF4-FFF2-40B4-BE49-F238E27FC236}">
                      <a16:creationId xmlns:a16="http://schemas.microsoft.com/office/drawing/2014/main" id="{7A5AEE18-30A4-4777-975F-02D107A171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Line 70">
                  <a:extLst>
                    <a:ext uri="{FF2B5EF4-FFF2-40B4-BE49-F238E27FC236}">
                      <a16:creationId xmlns:a16="http://schemas.microsoft.com/office/drawing/2014/main" id="{39EA21FB-AE36-478E-9770-CB842814390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a:extLst>
                  <a:ext uri="{FF2B5EF4-FFF2-40B4-BE49-F238E27FC236}">
                    <a16:creationId xmlns:a16="http://schemas.microsoft.com/office/drawing/2014/main" id="{BC45D5C4-2D3A-4F84-BED1-D9B75234B0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1" name="Freeform 68">
                  <a:extLst>
                    <a:ext uri="{FF2B5EF4-FFF2-40B4-BE49-F238E27FC236}">
                      <a16:creationId xmlns:a16="http://schemas.microsoft.com/office/drawing/2014/main" id="{259762E8-7432-4501-9FE5-92B04D37C7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69">
                  <a:extLst>
                    <a:ext uri="{FF2B5EF4-FFF2-40B4-BE49-F238E27FC236}">
                      <a16:creationId xmlns:a16="http://schemas.microsoft.com/office/drawing/2014/main" id="{FF91FD3E-0148-4B50-8906-7D9CD382A3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Line 70">
                  <a:extLst>
                    <a:ext uri="{FF2B5EF4-FFF2-40B4-BE49-F238E27FC236}">
                      <a16:creationId xmlns:a16="http://schemas.microsoft.com/office/drawing/2014/main" id="{506FA1AD-488A-4FD4-A79F-4343698EA734}"/>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193872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lvl1pPr>
              <a:defRPr/>
            </a:lvl1pPr>
          </a:lstStyle>
          <a:p>
            <a:r>
              <a:rPr lang="en-US" dirty="0"/>
              <a:t>20XX</a:t>
            </a:r>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1372053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a:xfrm>
            <a:off x="838200" y="1839595"/>
            <a:ext cx="10515600" cy="4154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lvl1pPr>
              <a:defRPr/>
            </a:lvl1pPr>
          </a:lstStyle>
          <a:p>
            <a:r>
              <a:rPr lang="en-US" dirty="0"/>
              <a:t>20XX</a:t>
            </a:r>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63725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7324726" y="4217899"/>
            <a:ext cx="4079874" cy="1132373"/>
          </a:xfrm>
        </p:spPr>
        <p:txBody>
          <a:bodyPr anchor="t">
            <a:noAutofit/>
          </a:bodyPr>
          <a:lstStyle>
            <a:lvl1pPr algn="ctr">
              <a:defRPr sz="3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7324726" y="1541995"/>
            <a:ext cx="4079874" cy="2457819"/>
          </a:xfrm>
        </p:spPr>
        <p:txBody>
          <a:bodyPr anchor="b">
            <a:normAutofit/>
          </a:bodyPr>
          <a:lstStyle>
            <a:lvl1pPr marL="0" indent="0" algn="ctr">
              <a:lnSpc>
                <a:spcPct val="125000"/>
              </a:lnSpc>
              <a:buNone/>
              <a:defRPr sz="32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3" name="Picture Placeholder 42">
            <a:extLst>
              <a:ext uri="{FF2B5EF4-FFF2-40B4-BE49-F238E27FC236}">
                <a16:creationId xmlns:a16="http://schemas.microsoft.com/office/drawing/2014/main" id="{E0B6C055-B48A-412B-88B0-737289AC0BDB}"/>
              </a:ext>
            </a:extLst>
          </p:cNvPr>
          <p:cNvSpPr>
            <a:spLocks noGrp="1"/>
          </p:cNvSpPr>
          <p:nvPr>
            <p:ph type="pic" sz="quarter" idx="10"/>
          </p:nvPr>
        </p:nvSpPr>
        <p:spPr>
          <a:xfrm>
            <a:off x="539750" y="536575"/>
            <a:ext cx="2366963" cy="2760663"/>
          </a:xfrm>
        </p:spPr>
        <p:txBody>
          <a:bodyPr/>
          <a:lstStyle/>
          <a:p>
            <a:r>
              <a:rPr lang="en-US"/>
              <a:t>Click icon to add picture</a:t>
            </a:r>
            <a:endParaRPr lang="en-US" dirty="0"/>
          </a:p>
        </p:txBody>
      </p:sp>
      <p:sp>
        <p:nvSpPr>
          <p:cNvPr id="44" name="Picture Placeholder 42">
            <a:extLst>
              <a:ext uri="{FF2B5EF4-FFF2-40B4-BE49-F238E27FC236}">
                <a16:creationId xmlns:a16="http://schemas.microsoft.com/office/drawing/2014/main" id="{AE13F241-D0A7-491D-81D3-CB6450291490}"/>
              </a:ext>
            </a:extLst>
          </p:cNvPr>
          <p:cNvSpPr>
            <a:spLocks noGrp="1"/>
          </p:cNvSpPr>
          <p:nvPr>
            <p:ph type="pic" sz="quarter" idx="11"/>
          </p:nvPr>
        </p:nvSpPr>
        <p:spPr>
          <a:xfrm>
            <a:off x="3174887" y="543842"/>
            <a:ext cx="2366963" cy="2760663"/>
          </a:xfrm>
        </p:spPr>
        <p:txBody>
          <a:bodyPr/>
          <a:lstStyle/>
          <a:p>
            <a:r>
              <a:rPr lang="en-US"/>
              <a:t>Click icon to add picture</a:t>
            </a:r>
            <a:endParaRPr lang="en-US" dirty="0"/>
          </a:p>
        </p:txBody>
      </p:sp>
      <p:sp>
        <p:nvSpPr>
          <p:cNvPr id="46" name="Picture Placeholder 42">
            <a:extLst>
              <a:ext uri="{FF2B5EF4-FFF2-40B4-BE49-F238E27FC236}">
                <a16:creationId xmlns:a16="http://schemas.microsoft.com/office/drawing/2014/main" id="{DC189B8E-5A5B-400F-8F5F-63F61759E081}"/>
              </a:ext>
            </a:extLst>
          </p:cNvPr>
          <p:cNvSpPr>
            <a:spLocks noGrp="1"/>
          </p:cNvSpPr>
          <p:nvPr>
            <p:ph type="pic" sz="quarter" idx="12"/>
          </p:nvPr>
        </p:nvSpPr>
        <p:spPr>
          <a:xfrm>
            <a:off x="539642" y="3563566"/>
            <a:ext cx="2366963" cy="2760663"/>
          </a:xfrm>
        </p:spPr>
        <p:txBody>
          <a:bodyPr/>
          <a:lstStyle/>
          <a:p>
            <a:r>
              <a:rPr lang="en-US"/>
              <a:t>Click icon to add picture</a:t>
            </a:r>
            <a:endParaRPr lang="en-US" dirty="0"/>
          </a:p>
        </p:txBody>
      </p:sp>
      <p:sp>
        <p:nvSpPr>
          <p:cNvPr id="47" name="Picture Placeholder 42">
            <a:extLst>
              <a:ext uri="{FF2B5EF4-FFF2-40B4-BE49-F238E27FC236}">
                <a16:creationId xmlns:a16="http://schemas.microsoft.com/office/drawing/2014/main" id="{07055732-D9B3-42AF-9ADA-0D1F8DC2D5FB}"/>
              </a:ext>
            </a:extLst>
          </p:cNvPr>
          <p:cNvSpPr>
            <a:spLocks noGrp="1"/>
          </p:cNvSpPr>
          <p:nvPr>
            <p:ph type="pic" sz="quarter" idx="13"/>
          </p:nvPr>
        </p:nvSpPr>
        <p:spPr>
          <a:xfrm>
            <a:off x="3174779" y="3570833"/>
            <a:ext cx="2366963" cy="2760663"/>
          </a:xfrm>
        </p:spPr>
        <p:txBody>
          <a:bodyPr/>
          <a:lstStyle/>
          <a:p>
            <a:r>
              <a:rPr lang="en-US"/>
              <a:t>Click icon to add picture</a:t>
            </a:r>
            <a:endParaRPr lang="en-US" dirty="0"/>
          </a:p>
        </p:txBody>
      </p:sp>
      <p:sp>
        <p:nvSpPr>
          <p:cNvPr id="28" name="Date Placeholder 47">
            <a:extLst>
              <a:ext uri="{FF2B5EF4-FFF2-40B4-BE49-F238E27FC236}">
                <a16:creationId xmlns:a16="http://schemas.microsoft.com/office/drawing/2014/main" id="{5B51C357-082C-45A5-80C8-69FD4B94D329}"/>
              </a:ext>
            </a:extLst>
          </p:cNvPr>
          <p:cNvSpPr txBox="1">
            <a:spLocks/>
          </p:cNvSpPr>
          <p:nvPr userDrawn="1"/>
        </p:nvSpPr>
        <p:spPr>
          <a:xfrm>
            <a:off x="450000" y="6357168"/>
            <a:ext cx="1760150" cy="46166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20XX</a:t>
            </a:r>
          </a:p>
        </p:txBody>
      </p:sp>
      <p:cxnSp>
        <p:nvCxnSpPr>
          <p:cNvPr id="18" name="Straight Connector 17">
            <a:extLst>
              <a:ext uri="{FF2B5EF4-FFF2-40B4-BE49-F238E27FC236}">
                <a16:creationId xmlns:a16="http://schemas.microsoft.com/office/drawing/2014/main" id="{D7ED9792-4CB9-419E-9961-050A9E00E2FA}"/>
              </a:ext>
              <a:ext uri="{C183D7F6-B498-43B3-948B-1728B52AA6E4}">
                <adec:decorative xmlns:adec="http://schemas.microsoft.com/office/drawing/2017/decorative" val="1"/>
              </a:ext>
            </a:extLst>
          </p:cNvPr>
          <p:cNvCxnSpPr>
            <a:cxnSpLocks/>
          </p:cNvCxnSpPr>
          <p:nvPr userDrawn="1"/>
        </p:nvCxnSpPr>
        <p:spPr>
          <a:xfrm>
            <a:off x="609600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1EC9E08-1228-4409-88CC-9D1927E83943}"/>
              </a:ext>
              <a:ext uri="{C183D7F6-B498-43B3-948B-1728B52AA6E4}">
                <adec:decorative xmlns:adec="http://schemas.microsoft.com/office/drawing/2017/decorative" val="1"/>
              </a:ext>
            </a:extLst>
          </p:cNvPr>
          <p:cNvGrpSpPr/>
          <p:nvPr userDrawn="1"/>
        </p:nvGrpSpPr>
        <p:grpSpPr>
          <a:xfrm rot="8100000" flipH="1">
            <a:off x="6674373" y="402322"/>
            <a:ext cx="641184" cy="1069728"/>
            <a:chOff x="6484111" y="2967038"/>
            <a:chExt cx="641184" cy="1069728"/>
          </a:xfrm>
        </p:grpSpPr>
        <p:grpSp>
          <p:nvGrpSpPr>
            <p:cNvPr id="20" name="Group 19">
              <a:extLst>
                <a:ext uri="{FF2B5EF4-FFF2-40B4-BE49-F238E27FC236}">
                  <a16:creationId xmlns:a16="http://schemas.microsoft.com/office/drawing/2014/main" id="{0A892AB7-AE89-4F73-AE0D-3503473E251A}"/>
                </a:ext>
              </a:extLst>
            </p:cNvPr>
            <p:cNvGrpSpPr/>
            <p:nvPr/>
          </p:nvGrpSpPr>
          <p:grpSpPr>
            <a:xfrm>
              <a:off x="6808136" y="2967038"/>
              <a:ext cx="317159" cy="932400"/>
              <a:chOff x="6808136" y="2967038"/>
              <a:chExt cx="317159" cy="932400"/>
            </a:xfrm>
          </p:grpSpPr>
          <p:sp>
            <p:nvSpPr>
              <p:cNvPr id="25" name="Freeform 68">
                <a:extLst>
                  <a:ext uri="{FF2B5EF4-FFF2-40B4-BE49-F238E27FC236}">
                    <a16:creationId xmlns:a16="http://schemas.microsoft.com/office/drawing/2014/main" id="{734AFAA3-AA68-425A-834B-00F9D3690BA0}"/>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69">
                <a:extLst>
                  <a:ext uri="{FF2B5EF4-FFF2-40B4-BE49-F238E27FC236}">
                    <a16:creationId xmlns:a16="http://schemas.microsoft.com/office/drawing/2014/main" id="{36ED0F24-8619-4AED-A07A-D075DF2AF24B}"/>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Line 70">
                <a:extLst>
                  <a:ext uri="{FF2B5EF4-FFF2-40B4-BE49-F238E27FC236}">
                    <a16:creationId xmlns:a16="http://schemas.microsoft.com/office/drawing/2014/main" id="{21E04150-0D06-4DFB-A73B-66DED0A5CFCB}"/>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EA3C053E-6843-4D44-A64D-A37FD38410B0}"/>
                </a:ext>
              </a:extLst>
            </p:cNvPr>
            <p:cNvGrpSpPr/>
            <p:nvPr/>
          </p:nvGrpSpPr>
          <p:grpSpPr>
            <a:xfrm rot="18900000" flipH="1">
              <a:off x="6484111" y="3104366"/>
              <a:ext cx="317159" cy="932400"/>
              <a:chOff x="6808136" y="2967038"/>
              <a:chExt cx="317159" cy="932400"/>
            </a:xfrm>
          </p:grpSpPr>
          <p:sp>
            <p:nvSpPr>
              <p:cNvPr id="22" name="Freeform 68">
                <a:extLst>
                  <a:ext uri="{FF2B5EF4-FFF2-40B4-BE49-F238E27FC236}">
                    <a16:creationId xmlns:a16="http://schemas.microsoft.com/office/drawing/2014/main" id="{A84DD506-3B91-4CE4-AE62-8E2FCA17D931}"/>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18C6659C-7CBF-419E-B2AB-53A6FBB4FFEA}"/>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Line 70">
                <a:extLst>
                  <a:ext uri="{FF2B5EF4-FFF2-40B4-BE49-F238E27FC236}">
                    <a16:creationId xmlns:a16="http://schemas.microsoft.com/office/drawing/2014/main" id="{C7B1B371-3EFF-4F0E-8B44-1A397B69DDFB}"/>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9" name="Footer Placeholder 48">
            <a:extLst>
              <a:ext uri="{FF2B5EF4-FFF2-40B4-BE49-F238E27FC236}">
                <a16:creationId xmlns:a16="http://schemas.microsoft.com/office/drawing/2014/main" id="{B217CCF8-D1B0-4B96-AF9D-78BFAEE6D77D}"/>
              </a:ext>
            </a:extLst>
          </p:cNvPr>
          <p:cNvSpPr txBox="1">
            <a:spLocks/>
          </p:cNvSpPr>
          <p:nvPr userDrawn="1"/>
        </p:nvSpPr>
        <p:spPr>
          <a:xfrm>
            <a:off x="2754312" y="6357600"/>
            <a:ext cx="6683376" cy="460800"/>
          </a:xfrm>
          <a:prstGeom prst="rect">
            <a:avLst/>
          </a:prstGeom>
        </p:spPr>
        <p:txBody>
          <a:bodyPr vert="horz" lIns="91440" tIns="45720" rIns="91440" bIns="45720" rtlCol="0" anchor="ctr"/>
          <a:lstStyle>
            <a:defPPr>
              <a:defRPr lang="en-US"/>
            </a:defPPr>
            <a:lvl1pPr marL="0" algn="ctr" defTabSz="914400" rtl="0" eaLnBrk="1" latinLnBrk="0" hangingPunct="1">
              <a:defRPr sz="1000" kern="1200" cap="all" spc="3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Sample Footer Text</a:t>
            </a:r>
          </a:p>
        </p:txBody>
      </p:sp>
      <p:grpSp>
        <p:nvGrpSpPr>
          <p:cNvPr id="30" name="Group 29">
            <a:extLst>
              <a:ext uri="{FF2B5EF4-FFF2-40B4-BE49-F238E27FC236}">
                <a16:creationId xmlns:a16="http://schemas.microsoft.com/office/drawing/2014/main" id="{615108B9-F897-467F-809F-6A4A2AE7EA20}"/>
              </a:ext>
              <a:ext uri="{C183D7F6-B498-43B3-948B-1728B52AA6E4}">
                <adec:decorative xmlns:adec="http://schemas.microsoft.com/office/drawing/2017/decorative" val="1"/>
              </a:ext>
            </a:extLst>
          </p:cNvPr>
          <p:cNvGrpSpPr/>
          <p:nvPr userDrawn="1"/>
        </p:nvGrpSpPr>
        <p:grpSpPr>
          <a:xfrm rot="18900000" flipH="1">
            <a:off x="11020475" y="5368081"/>
            <a:ext cx="641184" cy="1069728"/>
            <a:chOff x="6484111" y="2967038"/>
            <a:chExt cx="641184" cy="1069728"/>
          </a:xfrm>
        </p:grpSpPr>
        <p:grpSp>
          <p:nvGrpSpPr>
            <p:cNvPr id="31" name="Group 30">
              <a:extLst>
                <a:ext uri="{FF2B5EF4-FFF2-40B4-BE49-F238E27FC236}">
                  <a16:creationId xmlns:a16="http://schemas.microsoft.com/office/drawing/2014/main" id="{86413051-FD79-4060-A702-60F38BF4A35C}"/>
                </a:ext>
              </a:extLst>
            </p:cNvPr>
            <p:cNvGrpSpPr/>
            <p:nvPr/>
          </p:nvGrpSpPr>
          <p:grpSpPr>
            <a:xfrm>
              <a:off x="6808136" y="2967038"/>
              <a:ext cx="317159" cy="932400"/>
              <a:chOff x="6808136" y="2967038"/>
              <a:chExt cx="317159" cy="932400"/>
            </a:xfrm>
          </p:grpSpPr>
          <p:sp>
            <p:nvSpPr>
              <p:cNvPr id="36" name="Freeform 68">
                <a:extLst>
                  <a:ext uri="{FF2B5EF4-FFF2-40B4-BE49-F238E27FC236}">
                    <a16:creationId xmlns:a16="http://schemas.microsoft.com/office/drawing/2014/main" id="{B764F2D9-1B19-42EA-9AF0-6050DDABAA0D}"/>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69">
                <a:extLst>
                  <a:ext uri="{FF2B5EF4-FFF2-40B4-BE49-F238E27FC236}">
                    <a16:creationId xmlns:a16="http://schemas.microsoft.com/office/drawing/2014/main" id="{557F4B3F-3926-4C1D-ABBF-B2380987179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Line 70">
                <a:extLst>
                  <a:ext uri="{FF2B5EF4-FFF2-40B4-BE49-F238E27FC236}">
                    <a16:creationId xmlns:a16="http://schemas.microsoft.com/office/drawing/2014/main" id="{81E74331-4EEB-49F8-912F-1DF74636E772}"/>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a:extLst>
                <a:ext uri="{FF2B5EF4-FFF2-40B4-BE49-F238E27FC236}">
                  <a16:creationId xmlns:a16="http://schemas.microsoft.com/office/drawing/2014/main" id="{E88BEEF7-57D3-43D4-9EBA-6948ED40B433}"/>
                </a:ext>
              </a:extLst>
            </p:cNvPr>
            <p:cNvGrpSpPr/>
            <p:nvPr/>
          </p:nvGrpSpPr>
          <p:grpSpPr>
            <a:xfrm rot="18900000" flipH="1">
              <a:off x="6484111" y="3104366"/>
              <a:ext cx="317159" cy="932400"/>
              <a:chOff x="6808136" y="2967038"/>
              <a:chExt cx="317159" cy="932400"/>
            </a:xfrm>
          </p:grpSpPr>
          <p:sp>
            <p:nvSpPr>
              <p:cNvPr id="33" name="Freeform 68">
                <a:extLst>
                  <a:ext uri="{FF2B5EF4-FFF2-40B4-BE49-F238E27FC236}">
                    <a16:creationId xmlns:a16="http://schemas.microsoft.com/office/drawing/2014/main" id="{0CD7B047-B489-4D5B-9C32-1BA667136A12}"/>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9">
                <a:extLst>
                  <a:ext uri="{FF2B5EF4-FFF2-40B4-BE49-F238E27FC236}">
                    <a16:creationId xmlns:a16="http://schemas.microsoft.com/office/drawing/2014/main" id="{2B703141-C1B3-4AFF-991F-D77B298AE8B4}"/>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Line 70">
                <a:extLst>
                  <a:ext uri="{FF2B5EF4-FFF2-40B4-BE49-F238E27FC236}">
                    <a16:creationId xmlns:a16="http://schemas.microsoft.com/office/drawing/2014/main" id="{FEEBB32D-FA5C-432C-B55F-1F74A4D13F17}"/>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39" name="Slide Number Placeholder 49">
            <a:extLst>
              <a:ext uri="{FF2B5EF4-FFF2-40B4-BE49-F238E27FC236}">
                <a16:creationId xmlns:a16="http://schemas.microsoft.com/office/drawing/2014/main" id="{FAE9A1BE-DDB9-4362-A4F6-BE1A07DBF6F1}"/>
              </a:ext>
            </a:extLst>
          </p:cNvPr>
          <p:cNvSpPr txBox="1">
            <a:spLocks/>
          </p:cNvSpPr>
          <p:nvPr userDrawn="1"/>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28376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BC50FC60-9736-40BD-8EF0-51BD04771675}"/>
              </a:ext>
            </a:extLst>
          </p:cNvPr>
          <p:cNvSpPr>
            <a:spLocks noGrp="1"/>
          </p:cNvSpPr>
          <p:nvPr>
            <p:ph type="pic" sz="quarter" idx="13"/>
          </p:nvPr>
        </p:nvSpPr>
        <p:spPr>
          <a:xfrm>
            <a:off x="1166813" y="2479675"/>
            <a:ext cx="1587500" cy="2330450"/>
          </a:xfrm>
        </p:spPr>
        <p:txBody>
          <a:bodyPr/>
          <a:lstStyle/>
          <a:p>
            <a:r>
              <a:rPr lang="en-US"/>
              <a:t>Click icon to add picture</a:t>
            </a:r>
            <a:endParaRPr lang="en-US" dirty="0"/>
          </a:p>
        </p:txBody>
      </p:sp>
      <p:sp>
        <p:nvSpPr>
          <p:cNvPr id="15" name="Picture Placeholder 13">
            <a:extLst>
              <a:ext uri="{FF2B5EF4-FFF2-40B4-BE49-F238E27FC236}">
                <a16:creationId xmlns:a16="http://schemas.microsoft.com/office/drawing/2014/main" id="{7D564077-E600-44C8-B691-00C1C3ECC1C6}"/>
              </a:ext>
            </a:extLst>
          </p:cNvPr>
          <p:cNvSpPr>
            <a:spLocks noGrp="1"/>
          </p:cNvSpPr>
          <p:nvPr>
            <p:ph type="pic" sz="quarter" idx="14"/>
          </p:nvPr>
        </p:nvSpPr>
        <p:spPr>
          <a:xfrm>
            <a:off x="3228885" y="2479675"/>
            <a:ext cx="1587500" cy="2330450"/>
          </a:xfrm>
        </p:spPr>
        <p:txBody>
          <a:bodyPr/>
          <a:lstStyle/>
          <a:p>
            <a:r>
              <a:rPr lang="en-US"/>
              <a:t>Click icon to add picture</a:t>
            </a:r>
            <a:endParaRPr lang="en-US" dirty="0"/>
          </a:p>
        </p:txBody>
      </p:sp>
      <p:sp>
        <p:nvSpPr>
          <p:cNvPr id="16" name="Picture Placeholder 13">
            <a:extLst>
              <a:ext uri="{FF2B5EF4-FFF2-40B4-BE49-F238E27FC236}">
                <a16:creationId xmlns:a16="http://schemas.microsoft.com/office/drawing/2014/main" id="{5EF6670B-24A6-4EC1-AB19-83414A6BFC81}"/>
              </a:ext>
            </a:extLst>
          </p:cNvPr>
          <p:cNvSpPr>
            <a:spLocks noGrp="1"/>
          </p:cNvSpPr>
          <p:nvPr>
            <p:ph type="pic" sz="quarter" idx="15"/>
          </p:nvPr>
        </p:nvSpPr>
        <p:spPr>
          <a:xfrm>
            <a:off x="5302249" y="2479675"/>
            <a:ext cx="1587500" cy="2330450"/>
          </a:xfrm>
        </p:spPr>
        <p:txBody>
          <a:bodyPr/>
          <a:lstStyle/>
          <a:p>
            <a:r>
              <a:rPr lang="en-US"/>
              <a:t>Click icon to add picture</a:t>
            </a:r>
            <a:endParaRPr lang="en-US" dirty="0"/>
          </a:p>
        </p:txBody>
      </p:sp>
      <p:sp>
        <p:nvSpPr>
          <p:cNvPr id="17" name="Picture Placeholder 13">
            <a:extLst>
              <a:ext uri="{FF2B5EF4-FFF2-40B4-BE49-F238E27FC236}">
                <a16:creationId xmlns:a16="http://schemas.microsoft.com/office/drawing/2014/main" id="{DCE770BA-A562-4780-AEC9-94BC0C7C53FA}"/>
              </a:ext>
            </a:extLst>
          </p:cNvPr>
          <p:cNvSpPr>
            <a:spLocks noGrp="1"/>
          </p:cNvSpPr>
          <p:nvPr>
            <p:ph type="pic" sz="quarter" idx="16"/>
          </p:nvPr>
        </p:nvSpPr>
        <p:spPr>
          <a:xfrm>
            <a:off x="7364764" y="2479675"/>
            <a:ext cx="1587500" cy="2330450"/>
          </a:xfrm>
        </p:spPr>
        <p:txBody>
          <a:bodyPr/>
          <a:lstStyle/>
          <a:p>
            <a:r>
              <a:rPr lang="en-US"/>
              <a:t>Click icon to add picture</a:t>
            </a:r>
            <a:endParaRPr lang="en-US" dirty="0"/>
          </a:p>
        </p:txBody>
      </p:sp>
      <p:sp>
        <p:nvSpPr>
          <p:cNvPr id="18" name="Picture Placeholder 13">
            <a:extLst>
              <a:ext uri="{FF2B5EF4-FFF2-40B4-BE49-F238E27FC236}">
                <a16:creationId xmlns:a16="http://schemas.microsoft.com/office/drawing/2014/main" id="{C627DB31-AE80-40F1-A5C7-E1FBE1521BD4}"/>
              </a:ext>
            </a:extLst>
          </p:cNvPr>
          <p:cNvSpPr>
            <a:spLocks noGrp="1"/>
          </p:cNvSpPr>
          <p:nvPr>
            <p:ph type="pic" sz="quarter" idx="17"/>
          </p:nvPr>
        </p:nvSpPr>
        <p:spPr>
          <a:xfrm>
            <a:off x="9437688" y="2479675"/>
            <a:ext cx="1587500" cy="2330450"/>
          </a:xfrm>
        </p:spPr>
        <p:txBody>
          <a:body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CDA79604-04BA-44C3-8188-694F8E9C2360}"/>
              </a:ext>
              <a:ext uri="{C183D7F6-B498-43B3-948B-1728B52AA6E4}">
                <adec:decorative xmlns:adec="http://schemas.microsoft.com/office/drawing/2017/decorative" val="1"/>
              </a:ext>
            </a:extLst>
          </p:cNvPr>
          <p:cNvCxnSpPr>
            <a:cxnSpLocks/>
          </p:cNvCxnSpPr>
          <p:nvPr userDrawn="1"/>
        </p:nvCxnSpPr>
        <p:spPr>
          <a:xfrm>
            <a:off x="5826000" y="191159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Text Placeholder 27">
            <a:extLst>
              <a:ext uri="{FF2B5EF4-FFF2-40B4-BE49-F238E27FC236}">
                <a16:creationId xmlns:a16="http://schemas.microsoft.com/office/drawing/2014/main" id="{325542BB-A1DE-421A-898F-007CCBCC1040}"/>
              </a:ext>
            </a:extLst>
          </p:cNvPr>
          <p:cNvSpPr>
            <a:spLocks noGrp="1"/>
          </p:cNvSpPr>
          <p:nvPr>
            <p:ph type="body" sz="quarter" idx="18"/>
          </p:nvPr>
        </p:nvSpPr>
        <p:spPr>
          <a:xfrm>
            <a:off x="1166813"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0" name="Text Placeholder 27">
            <a:extLst>
              <a:ext uri="{FF2B5EF4-FFF2-40B4-BE49-F238E27FC236}">
                <a16:creationId xmlns:a16="http://schemas.microsoft.com/office/drawing/2014/main" id="{95E87339-255E-4557-9768-A292ED25DBA8}"/>
              </a:ext>
            </a:extLst>
          </p:cNvPr>
          <p:cNvSpPr>
            <a:spLocks noGrp="1"/>
          </p:cNvSpPr>
          <p:nvPr>
            <p:ph type="body" sz="quarter" idx="19"/>
          </p:nvPr>
        </p:nvSpPr>
        <p:spPr>
          <a:xfrm>
            <a:off x="1166813"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1" name="Text Placeholder 27">
            <a:extLst>
              <a:ext uri="{FF2B5EF4-FFF2-40B4-BE49-F238E27FC236}">
                <a16:creationId xmlns:a16="http://schemas.microsoft.com/office/drawing/2014/main" id="{969EC781-370F-41FC-AD76-0728B465E512}"/>
              </a:ext>
            </a:extLst>
          </p:cNvPr>
          <p:cNvSpPr>
            <a:spLocks noGrp="1"/>
          </p:cNvSpPr>
          <p:nvPr>
            <p:ph type="body" sz="quarter" idx="20"/>
          </p:nvPr>
        </p:nvSpPr>
        <p:spPr>
          <a:xfrm>
            <a:off x="3228885"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2" name="Text Placeholder 27">
            <a:extLst>
              <a:ext uri="{FF2B5EF4-FFF2-40B4-BE49-F238E27FC236}">
                <a16:creationId xmlns:a16="http://schemas.microsoft.com/office/drawing/2014/main" id="{50C960BB-D9A3-417D-87D9-E93363FB5850}"/>
              </a:ext>
            </a:extLst>
          </p:cNvPr>
          <p:cNvSpPr>
            <a:spLocks noGrp="1"/>
          </p:cNvSpPr>
          <p:nvPr>
            <p:ph type="body" sz="quarter" idx="21"/>
          </p:nvPr>
        </p:nvSpPr>
        <p:spPr>
          <a:xfrm>
            <a:off x="3228885"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3" name="Text Placeholder 27">
            <a:extLst>
              <a:ext uri="{FF2B5EF4-FFF2-40B4-BE49-F238E27FC236}">
                <a16:creationId xmlns:a16="http://schemas.microsoft.com/office/drawing/2014/main" id="{714B566C-453D-4E47-8BE0-2EF7145AD3AF}"/>
              </a:ext>
            </a:extLst>
          </p:cNvPr>
          <p:cNvSpPr>
            <a:spLocks noGrp="1"/>
          </p:cNvSpPr>
          <p:nvPr>
            <p:ph type="body" sz="quarter" idx="22"/>
          </p:nvPr>
        </p:nvSpPr>
        <p:spPr>
          <a:xfrm>
            <a:off x="5302249"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4" name="Text Placeholder 27">
            <a:extLst>
              <a:ext uri="{FF2B5EF4-FFF2-40B4-BE49-F238E27FC236}">
                <a16:creationId xmlns:a16="http://schemas.microsoft.com/office/drawing/2014/main" id="{8C9D423F-AE1B-476A-AC7E-F34CE6ABFA31}"/>
              </a:ext>
            </a:extLst>
          </p:cNvPr>
          <p:cNvSpPr>
            <a:spLocks noGrp="1"/>
          </p:cNvSpPr>
          <p:nvPr>
            <p:ph type="body" sz="quarter" idx="23"/>
          </p:nvPr>
        </p:nvSpPr>
        <p:spPr>
          <a:xfrm>
            <a:off x="5302249"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5" name="Text Placeholder 27">
            <a:extLst>
              <a:ext uri="{FF2B5EF4-FFF2-40B4-BE49-F238E27FC236}">
                <a16:creationId xmlns:a16="http://schemas.microsoft.com/office/drawing/2014/main" id="{F25DCDC4-ECAE-47AB-8ED3-07D8D33BF181}"/>
              </a:ext>
            </a:extLst>
          </p:cNvPr>
          <p:cNvSpPr>
            <a:spLocks noGrp="1"/>
          </p:cNvSpPr>
          <p:nvPr>
            <p:ph type="body" sz="quarter" idx="24"/>
          </p:nvPr>
        </p:nvSpPr>
        <p:spPr>
          <a:xfrm>
            <a:off x="7364765"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6" name="Text Placeholder 27">
            <a:extLst>
              <a:ext uri="{FF2B5EF4-FFF2-40B4-BE49-F238E27FC236}">
                <a16:creationId xmlns:a16="http://schemas.microsoft.com/office/drawing/2014/main" id="{1A7D8398-681A-475F-9624-02EFB0099D50}"/>
              </a:ext>
            </a:extLst>
          </p:cNvPr>
          <p:cNvSpPr>
            <a:spLocks noGrp="1"/>
          </p:cNvSpPr>
          <p:nvPr>
            <p:ph type="body" sz="quarter" idx="25"/>
          </p:nvPr>
        </p:nvSpPr>
        <p:spPr>
          <a:xfrm>
            <a:off x="7364765"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7" name="Text Placeholder 27">
            <a:extLst>
              <a:ext uri="{FF2B5EF4-FFF2-40B4-BE49-F238E27FC236}">
                <a16:creationId xmlns:a16="http://schemas.microsoft.com/office/drawing/2014/main" id="{9692C358-06E1-468E-90F8-9F5F3918233E}"/>
              </a:ext>
            </a:extLst>
          </p:cNvPr>
          <p:cNvSpPr>
            <a:spLocks noGrp="1"/>
          </p:cNvSpPr>
          <p:nvPr>
            <p:ph type="body" sz="quarter" idx="26"/>
          </p:nvPr>
        </p:nvSpPr>
        <p:spPr>
          <a:xfrm>
            <a:off x="9437688"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8" name="Text Placeholder 27">
            <a:extLst>
              <a:ext uri="{FF2B5EF4-FFF2-40B4-BE49-F238E27FC236}">
                <a16:creationId xmlns:a16="http://schemas.microsoft.com/office/drawing/2014/main" id="{2167CC03-B865-47EB-83C3-CA5CDC584C0F}"/>
              </a:ext>
            </a:extLst>
          </p:cNvPr>
          <p:cNvSpPr>
            <a:spLocks noGrp="1"/>
          </p:cNvSpPr>
          <p:nvPr>
            <p:ph type="body" sz="quarter" idx="27"/>
          </p:nvPr>
        </p:nvSpPr>
        <p:spPr>
          <a:xfrm>
            <a:off x="9437688"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lvl1pPr>
              <a:defRPr/>
            </a:lvl1pPr>
          </a:lstStyle>
          <a:p>
            <a:r>
              <a:rPr lang="en-US" dirty="0"/>
              <a:t>20XX</a:t>
            </a:r>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88530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lvl1pPr>
              <a:defRPr/>
            </a:lvl1pPr>
          </a:lstStyle>
          <a:p>
            <a:r>
              <a:rPr lang="en-US" dirty="0"/>
              <a:t>20XX</a:t>
            </a:r>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73054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r>
              <a:rPr lang="en-US" dirty="0"/>
              <a:t>20XX</a:t>
            </a:r>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3911974659"/>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3" r:id="rId3"/>
    <p:sldLayoutId id="2147483678" r:id="rId4"/>
    <p:sldLayoutId id="2147483660" r:id="rId5"/>
    <p:sldLayoutId id="2147483680" r:id="rId6"/>
    <p:sldLayoutId id="2147483679" r:id="rId7"/>
    <p:sldLayoutId id="2147483677" r:id="rId8"/>
    <p:sldLayoutId id="2147483662" r:id="rId9"/>
    <p:sldLayoutId id="2147483663" r:id="rId10"/>
    <p:sldLayoutId id="2147483671" r:id="rId11"/>
    <p:sldLayoutId id="2147483676" r:id="rId12"/>
    <p:sldLayoutId id="2147483674" r:id="rId13"/>
    <p:sldLayoutId id="2147483681" r:id="rId14"/>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guide id="30" orient="horz" pos="2160" userDrawn="1">
          <p15:clr>
            <a:srgbClr val="A4A3A4"/>
          </p15:clr>
        </p15:guide>
        <p15:guide id="31" pos="3840" userDrawn="1">
          <p15:clr>
            <a:srgbClr val="A4A3A4"/>
          </p15:clr>
        </p15:guide>
        <p15:guide id="32" pos="240" userDrawn="1">
          <p15:clr>
            <a:srgbClr val="547EBF"/>
          </p15:clr>
        </p15:guide>
        <p15:guide id="33" orient="horz" pos="240" userDrawn="1">
          <p15:clr>
            <a:srgbClr val="547EBF"/>
          </p15:clr>
        </p15:guide>
        <p15:guide id="34" pos="7440" userDrawn="1">
          <p15:clr>
            <a:srgbClr val="547EBF"/>
          </p15:clr>
        </p15:guide>
        <p15:guide id="35" orient="horz" pos="4080" userDrawn="1">
          <p15:clr>
            <a:srgbClr val="547EBF"/>
          </p15:clr>
        </p15:guide>
        <p15:guide id="36" pos="3960" userDrawn="1">
          <p15:clr>
            <a:srgbClr val="547EBF"/>
          </p15:clr>
        </p15:guide>
        <p15:guide id="37" pos="3720" userDrawn="1">
          <p15:clr>
            <a:srgbClr val="547EBF"/>
          </p15:clr>
        </p15:guide>
        <p15:guide id="38" pos="2112" userDrawn="1">
          <p15:clr>
            <a:srgbClr val="547EBF"/>
          </p15:clr>
        </p15:guide>
        <p15:guide id="39" pos="1848" userDrawn="1">
          <p15:clr>
            <a:srgbClr val="547EBF"/>
          </p15:clr>
        </p15:guide>
        <p15:guide id="40" pos="5568" userDrawn="1">
          <p15:clr>
            <a:srgbClr val="547EBF"/>
          </p15:clr>
        </p15:guide>
        <p15:guide id="41" pos="5832" userDrawn="1">
          <p15:clr>
            <a:srgbClr val="547EBF"/>
          </p15:clr>
        </p15:guide>
        <p15:guide id="42" pos="4968" userDrawn="1">
          <p15:clr>
            <a:srgbClr val="9FCC3B"/>
          </p15:clr>
        </p15:guide>
        <p15:guide id="43" pos="5208" userDrawn="1">
          <p15:clr>
            <a:srgbClr val="9FCC3B"/>
          </p15:clr>
        </p15:guide>
        <p15:guide id="44" pos="2712" userDrawn="1">
          <p15:clr>
            <a:srgbClr val="9FCC3B"/>
          </p15:clr>
        </p15:guide>
        <p15:guide id="45"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www.cdc.gov/cancer/dataviz"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www.cdc.gov/cancer/dataviz"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cancer/dataviz"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wbnurse@willburt.com" TargetMode="Externa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hyperlink" Target="https://www.cdc.gov/cancer/dataviz"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cancer/dataviz"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1" name="Group 10">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16" name="Rectangle 15">
            <a:extLst>
              <a:ext uri="{FF2B5EF4-FFF2-40B4-BE49-F238E27FC236}">
                <a16:creationId xmlns:a16="http://schemas.microsoft.com/office/drawing/2014/main" id="{C9757E9E-CCD5-49A5-A016-FC18317317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3777600" y="1079500"/>
            <a:ext cx="4636800" cy="2138400"/>
          </a:xfrm>
        </p:spPr>
        <p:txBody>
          <a:bodyPr vert="horz" lIns="91440" tIns="45720" rIns="91440" bIns="45720" rtlCol="0" anchor="b" anchorCtr="0">
            <a:normAutofit/>
          </a:bodyPr>
          <a:lstStyle/>
          <a:p>
            <a:r>
              <a:rPr lang="en-US" dirty="0"/>
              <a:t>Colon Cancer &amp; Screenings</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4335600" y="4113213"/>
            <a:ext cx="3520800" cy="1655762"/>
          </a:xfrm>
        </p:spPr>
        <p:txBody>
          <a:bodyPr vert="horz" lIns="91440" tIns="45720" rIns="91440" bIns="45720" rtlCol="0">
            <a:normAutofit/>
          </a:bodyPr>
          <a:lstStyle/>
          <a:p>
            <a:pPr>
              <a:lnSpc>
                <a:spcPct val="125000"/>
              </a:lnSpc>
            </a:pPr>
            <a:r>
              <a:rPr lang="en-US" sz="2400"/>
              <a:t>Stephanie Marthey, BSN, RN</a:t>
            </a:r>
          </a:p>
        </p:txBody>
      </p:sp>
      <p:grpSp>
        <p:nvGrpSpPr>
          <p:cNvPr id="18" name="Group 17">
            <a:extLst>
              <a:ext uri="{FF2B5EF4-FFF2-40B4-BE49-F238E27FC236}">
                <a16:creationId xmlns:a16="http://schemas.microsoft.com/office/drawing/2014/main" id="{1781FF6F-5DEF-409F-A063-7955827239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3168" y="602681"/>
            <a:ext cx="3615648" cy="5932335"/>
            <a:chOff x="402434" y="602681"/>
            <a:chExt cx="3615648" cy="5932335"/>
          </a:xfrm>
        </p:grpSpPr>
        <p:grpSp>
          <p:nvGrpSpPr>
            <p:cNvPr id="19" name="Group 18">
              <a:extLst>
                <a:ext uri="{FF2B5EF4-FFF2-40B4-BE49-F238E27FC236}">
                  <a16:creationId xmlns:a16="http://schemas.microsoft.com/office/drawing/2014/main" id="{54A341EC-5CF3-4B87-BAC5-B44C2A265BA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710054" y="399231"/>
              <a:ext cx="317159" cy="932400"/>
              <a:chOff x="6376988" y="280988"/>
              <a:chExt cx="633413" cy="1862138"/>
            </a:xfrm>
          </p:grpSpPr>
          <p:sp>
            <p:nvSpPr>
              <p:cNvPr id="76" name="Freeform 68">
                <a:extLst>
                  <a:ext uri="{FF2B5EF4-FFF2-40B4-BE49-F238E27FC236}">
                    <a16:creationId xmlns:a16="http://schemas.microsoft.com/office/drawing/2014/main" id="{395C89A6-4089-43C1-88F7-C89EAAB5A0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9">
                <a:extLst>
                  <a:ext uri="{FF2B5EF4-FFF2-40B4-BE49-F238E27FC236}">
                    <a16:creationId xmlns:a16="http://schemas.microsoft.com/office/drawing/2014/main" id="{B6C04A07-DB49-4407-A323-BFFAAAAA40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8" name="Line 70">
                <a:extLst>
                  <a:ext uri="{FF2B5EF4-FFF2-40B4-BE49-F238E27FC236}">
                    <a16:creationId xmlns:a16="http://schemas.microsoft.com/office/drawing/2014/main" id="{59A51CDF-9F3E-4400-A6E3-AF309DF9C95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0" name="Oval 19">
              <a:extLst>
                <a:ext uri="{FF2B5EF4-FFF2-40B4-BE49-F238E27FC236}">
                  <a16:creationId xmlns:a16="http://schemas.microsoft.com/office/drawing/2014/main" id="{43E04776-E965-42A8-AB14-90BD8B646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333586" y="839438"/>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21" name="Group 20">
              <a:extLst>
                <a:ext uri="{FF2B5EF4-FFF2-40B4-BE49-F238E27FC236}">
                  <a16:creationId xmlns:a16="http://schemas.microsoft.com/office/drawing/2014/main" id="{471644CC-C24B-48BC-8EE3-D72786B6854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1732866" y="390058"/>
              <a:ext cx="1785984" cy="2211229"/>
              <a:chOff x="3125006" y="3171595"/>
              <a:chExt cx="1785984" cy="2211229"/>
            </a:xfrm>
          </p:grpSpPr>
          <p:grpSp>
            <p:nvGrpSpPr>
              <p:cNvPr id="68" name="Group 67">
                <a:extLst>
                  <a:ext uri="{FF2B5EF4-FFF2-40B4-BE49-F238E27FC236}">
                    <a16:creationId xmlns:a16="http://schemas.microsoft.com/office/drawing/2014/main" id="{ADDDB28D-DEEE-460F-98F5-0E2EC1F599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72" name="Straight Connector 71">
                  <a:extLst>
                    <a:ext uri="{FF2B5EF4-FFF2-40B4-BE49-F238E27FC236}">
                      <a16:creationId xmlns:a16="http://schemas.microsoft.com/office/drawing/2014/main" id="{1397A7CF-F6A8-48D5-98AF-B68FC71E00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F863A81-6184-41EB-94AF-C6096CD64A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4" name="Rectangle 30">
                  <a:extLst>
                    <a:ext uri="{FF2B5EF4-FFF2-40B4-BE49-F238E27FC236}">
                      <a16:creationId xmlns:a16="http://schemas.microsoft.com/office/drawing/2014/main" id="{EF436F3D-9653-4DF8-832B-580539C563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30">
                  <a:extLst>
                    <a:ext uri="{FF2B5EF4-FFF2-40B4-BE49-F238E27FC236}">
                      <a16:creationId xmlns:a16="http://schemas.microsoft.com/office/drawing/2014/main" id="{0154A205-573A-4A5C-A3DF-B4DC24A2F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C2543A46-110B-4E4B-92BD-F8B8E21CD6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70" name="Freeform: Shape 69">
                  <a:extLst>
                    <a:ext uri="{FF2B5EF4-FFF2-40B4-BE49-F238E27FC236}">
                      <a16:creationId xmlns:a16="http://schemas.microsoft.com/office/drawing/2014/main" id="{45471145-1F29-4FC3-8B75-277BD8E22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1" name="Freeform: Shape 70">
                  <a:extLst>
                    <a:ext uri="{FF2B5EF4-FFF2-40B4-BE49-F238E27FC236}">
                      <a16:creationId xmlns:a16="http://schemas.microsoft.com/office/drawing/2014/main" id="{79DA4A81-8892-4F1C-9311-7AEAE2C8D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22" name="Group 21">
              <a:extLst>
                <a:ext uri="{FF2B5EF4-FFF2-40B4-BE49-F238E27FC236}">
                  <a16:creationId xmlns:a16="http://schemas.microsoft.com/office/drawing/2014/main" id="{E4C401AA-847D-4D5A-9199-3B368AD88A4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0000" y="2480400"/>
              <a:ext cx="2457450" cy="3838575"/>
              <a:chOff x="587376" y="280988"/>
              <a:chExt cx="2457450" cy="3838575"/>
            </a:xfrm>
          </p:grpSpPr>
          <p:sp>
            <p:nvSpPr>
              <p:cNvPr id="46" name="Freeform 64">
                <a:extLst>
                  <a:ext uri="{FF2B5EF4-FFF2-40B4-BE49-F238E27FC236}">
                    <a16:creationId xmlns:a16="http://schemas.microsoft.com/office/drawing/2014/main" id="{BCD66427-9375-44C7-B176-87D1E5D90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1">
                <a:extLst>
                  <a:ext uri="{FF2B5EF4-FFF2-40B4-BE49-F238E27FC236}">
                    <a16:creationId xmlns:a16="http://schemas.microsoft.com/office/drawing/2014/main" id="{DBDB153C-43F9-4C36-8330-E06BE08B31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61">
                <a:extLst>
                  <a:ext uri="{FF2B5EF4-FFF2-40B4-BE49-F238E27FC236}">
                    <a16:creationId xmlns:a16="http://schemas.microsoft.com/office/drawing/2014/main" id="{DBD793DD-531D-4E1E-B992-5E5891F600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8">
                <a:extLst>
                  <a:ext uri="{FF2B5EF4-FFF2-40B4-BE49-F238E27FC236}">
                    <a16:creationId xmlns:a16="http://schemas.microsoft.com/office/drawing/2014/main" id="{CEFB136B-DC35-4F4A-83C4-01135B4EF8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84">
                <a:extLst>
                  <a:ext uri="{FF2B5EF4-FFF2-40B4-BE49-F238E27FC236}">
                    <a16:creationId xmlns:a16="http://schemas.microsoft.com/office/drawing/2014/main" id="{9FB85D2A-279F-4702-B280-612D11B547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87">
                <a:extLst>
                  <a:ext uri="{FF2B5EF4-FFF2-40B4-BE49-F238E27FC236}">
                    <a16:creationId xmlns:a16="http://schemas.microsoft.com/office/drawing/2014/main" id="{63C22ADC-4205-46D4-93EB-9549805136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60">
                <a:extLst>
                  <a:ext uri="{FF2B5EF4-FFF2-40B4-BE49-F238E27FC236}">
                    <a16:creationId xmlns:a16="http://schemas.microsoft.com/office/drawing/2014/main" id="{B2FA1D0B-0861-4557-88CC-99D3B909F8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9">
                <a:extLst>
                  <a:ext uri="{FF2B5EF4-FFF2-40B4-BE49-F238E27FC236}">
                    <a16:creationId xmlns:a16="http://schemas.microsoft.com/office/drawing/2014/main" id="{4D751BD9-53BA-45A5-81A1-AACC0A176C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2">
                <a:extLst>
                  <a:ext uri="{FF2B5EF4-FFF2-40B4-BE49-F238E27FC236}">
                    <a16:creationId xmlns:a16="http://schemas.microsoft.com/office/drawing/2014/main" id="{1FDA24E2-9B8A-4508-833C-3E2C2894CD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5">
                <a:extLst>
                  <a:ext uri="{FF2B5EF4-FFF2-40B4-BE49-F238E27FC236}">
                    <a16:creationId xmlns:a16="http://schemas.microsoft.com/office/drawing/2014/main" id="{D2CCA503-DC38-4E11-B299-7DB76F5FAB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79">
                <a:extLst>
                  <a:ext uri="{FF2B5EF4-FFF2-40B4-BE49-F238E27FC236}">
                    <a16:creationId xmlns:a16="http://schemas.microsoft.com/office/drawing/2014/main" id="{D21F0F68-198F-481C-9DF7-93EB338D67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82">
                <a:extLst>
                  <a:ext uri="{FF2B5EF4-FFF2-40B4-BE49-F238E27FC236}">
                    <a16:creationId xmlns:a16="http://schemas.microsoft.com/office/drawing/2014/main" id="{A0B2B8C2-FDD5-497A-9CFD-2981549022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85">
                <a:extLst>
                  <a:ext uri="{FF2B5EF4-FFF2-40B4-BE49-F238E27FC236}">
                    <a16:creationId xmlns:a16="http://schemas.microsoft.com/office/drawing/2014/main" id="{C9A20254-ABE1-475B-9CA8-97E7369F4E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88">
                <a:extLst>
                  <a:ext uri="{FF2B5EF4-FFF2-40B4-BE49-F238E27FC236}">
                    <a16:creationId xmlns:a16="http://schemas.microsoft.com/office/drawing/2014/main" id="{23E12738-13DA-4FBC-9E2B-569CE16058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60" name="Group 59">
                <a:extLst>
                  <a:ext uri="{FF2B5EF4-FFF2-40B4-BE49-F238E27FC236}">
                    <a16:creationId xmlns:a16="http://schemas.microsoft.com/office/drawing/2014/main" id="{A8F1C84D-36A7-432E-8525-755B1F33F7E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61" name="Line 63">
                  <a:extLst>
                    <a:ext uri="{FF2B5EF4-FFF2-40B4-BE49-F238E27FC236}">
                      <a16:creationId xmlns:a16="http://schemas.microsoft.com/office/drawing/2014/main" id="{D43B981D-1875-4E2D-B4B5-431D2CE842E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66">
                  <a:extLst>
                    <a:ext uri="{FF2B5EF4-FFF2-40B4-BE49-F238E27FC236}">
                      <a16:creationId xmlns:a16="http://schemas.microsoft.com/office/drawing/2014/main" id="{07489979-9C7D-4844-B0BB-74A5CDBCDAA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67">
                  <a:extLst>
                    <a:ext uri="{FF2B5EF4-FFF2-40B4-BE49-F238E27FC236}">
                      <a16:creationId xmlns:a16="http://schemas.microsoft.com/office/drawing/2014/main" id="{A778F9B4-BB14-484F-A573-172579C39CF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80">
                  <a:extLst>
                    <a:ext uri="{FF2B5EF4-FFF2-40B4-BE49-F238E27FC236}">
                      <a16:creationId xmlns:a16="http://schemas.microsoft.com/office/drawing/2014/main" id="{26AC9EC4-C293-47D1-AA7B-DE4475793AB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83">
                  <a:extLst>
                    <a:ext uri="{FF2B5EF4-FFF2-40B4-BE49-F238E27FC236}">
                      <a16:creationId xmlns:a16="http://schemas.microsoft.com/office/drawing/2014/main" id="{BACE1CFF-F0A6-4D1D-AC73-0D9D9A59712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86">
                  <a:extLst>
                    <a:ext uri="{FF2B5EF4-FFF2-40B4-BE49-F238E27FC236}">
                      <a16:creationId xmlns:a16="http://schemas.microsoft.com/office/drawing/2014/main" id="{20D155F1-00FF-4612-BB74-15FEDECA9C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89">
                  <a:extLst>
                    <a:ext uri="{FF2B5EF4-FFF2-40B4-BE49-F238E27FC236}">
                      <a16:creationId xmlns:a16="http://schemas.microsoft.com/office/drawing/2014/main" id="{C076FA74-5BAE-496C-8F4F-3F5B4F290E5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Oval 22">
              <a:extLst>
                <a:ext uri="{FF2B5EF4-FFF2-40B4-BE49-F238E27FC236}">
                  <a16:creationId xmlns:a16="http://schemas.microsoft.com/office/drawing/2014/main" id="{9AC60A04-8CF1-45F0-A385-1EBAD71D7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742320" y="5778888"/>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24" name="Group 23">
              <a:extLst>
                <a:ext uri="{FF2B5EF4-FFF2-40B4-BE49-F238E27FC236}">
                  <a16:creationId xmlns:a16="http://schemas.microsoft.com/office/drawing/2014/main" id="{A41600F8-1DCA-4819-8C06-BAA0C569A2C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305927" y="2362458"/>
              <a:ext cx="641183" cy="1069728"/>
              <a:chOff x="6484112" y="2967038"/>
              <a:chExt cx="641183" cy="1069728"/>
            </a:xfrm>
          </p:grpSpPr>
          <p:grpSp>
            <p:nvGrpSpPr>
              <p:cNvPr id="38" name="Group 37">
                <a:extLst>
                  <a:ext uri="{FF2B5EF4-FFF2-40B4-BE49-F238E27FC236}">
                    <a16:creationId xmlns:a16="http://schemas.microsoft.com/office/drawing/2014/main" id="{D9AA2C22-184F-48CD-AE38-7835B029DD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43" name="Freeform 68">
                  <a:extLst>
                    <a:ext uri="{FF2B5EF4-FFF2-40B4-BE49-F238E27FC236}">
                      <a16:creationId xmlns:a16="http://schemas.microsoft.com/office/drawing/2014/main" id="{2BE92945-1DB1-4026-BFF0-E56E756FC2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9">
                  <a:extLst>
                    <a:ext uri="{FF2B5EF4-FFF2-40B4-BE49-F238E27FC236}">
                      <a16:creationId xmlns:a16="http://schemas.microsoft.com/office/drawing/2014/main" id="{D969EC21-F259-4572-8C92-93CBAFD9CF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5" name="Line 70">
                  <a:extLst>
                    <a:ext uri="{FF2B5EF4-FFF2-40B4-BE49-F238E27FC236}">
                      <a16:creationId xmlns:a16="http://schemas.microsoft.com/office/drawing/2014/main" id="{ADE098B8-3E34-4B77-9834-950B20E8CEB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38">
                <a:extLst>
                  <a:ext uri="{FF2B5EF4-FFF2-40B4-BE49-F238E27FC236}">
                    <a16:creationId xmlns:a16="http://schemas.microsoft.com/office/drawing/2014/main" id="{C838B054-D982-4E4A-810E-B5916C8BB81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40" name="Freeform 68">
                  <a:extLst>
                    <a:ext uri="{FF2B5EF4-FFF2-40B4-BE49-F238E27FC236}">
                      <a16:creationId xmlns:a16="http://schemas.microsoft.com/office/drawing/2014/main" id="{120EE44F-3465-4168-9CC6-960CDC23DC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69">
                  <a:extLst>
                    <a:ext uri="{FF2B5EF4-FFF2-40B4-BE49-F238E27FC236}">
                      <a16:creationId xmlns:a16="http://schemas.microsoft.com/office/drawing/2014/main" id="{1F16E21E-6FF7-4D92-B5AB-F1B210E8D4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Line 70">
                  <a:extLst>
                    <a:ext uri="{FF2B5EF4-FFF2-40B4-BE49-F238E27FC236}">
                      <a16:creationId xmlns:a16="http://schemas.microsoft.com/office/drawing/2014/main" id="{E6D26AF0-8B26-4B76-B520-39507E64181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5" name="Group 24">
              <a:extLst>
                <a:ext uri="{FF2B5EF4-FFF2-40B4-BE49-F238E27FC236}">
                  <a16:creationId xmlns:a16="http://schemas.microsoft.com/office/drawing/2014/main" id="{46550D95-D676-4064-9B82-6BE9520096B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384669" y="4915016"/>
              <a:ext cx="633413" cy="1620000"/>
              <a:chOff x="3384669" y="4915016"/>
              <a:chExt cx="633413" cy="1620000"/>
            </a:xfrm>
          </p:grpSpPr>
          <p:grpSp>
            <p:nvGrpSpPr>
              <p:cNvPr id="34" name="Group 33">
                <a:extLst>
                  <a:ext uri="{FF2B5EF4-FFF2-40B4-BE49-F238E27FC236}">
                    <a16:creationId xmlns:a16="http://schemas.microsoft.com/office/drawing/2014/main" id="{E3F10329-29C7-42E4-BA22-CD1201CEF79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a:off x="3384669" y="4946104"/>
                <a:ext cx="633413" cy="1419225"/>
                <a:chOff x="5959192" y="333389"/>
                <a:chExt cx="633413" cy="1419225"/>
              </a:xfrm>
            </p:grpSpPr>
            <p:sp>
              <p:nvSpPr>
                <p:cNvPr id="36" name="Freeform 68">
                  <a:extLst>
                    <a:ext uri="{FF2B5EF4-FFF2-40B4-BE49-F238E27FC236}">
                      <a16:creationId xmlns:a16="http://schemas.microsoft.com/office/drawing/2014/main" id="{39A5C44A-06A4-43BE-A666-08E17199C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9">
                  <a:extLst>
                    <a:ext uri="{FF2B5EF4-FFF2-40B4-BE49-F238E27FC236}">
                      <a16:creationId xmlns:a16="http://schemas.microsoft.com/office/drawing/2014/main" id="{4FFD648A-4214-47DB-B980-6A315E265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35" name="Line 70">
                <a:extLst>
                  <a:ext uri="{FF2B5EF4-FFF2-40B4-BE49-F238E27FC236}">
                    <a16:creationId xmlns:a16="http://schemas.microsoft.com/office/drawing/2014/main" id="{C810BE59-2768-4B0E-A3FD-A6784A2C840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rot="18900000" flipV="1">
                <a:off x="3774042" y="4915016"/>
                <a:ext cx="0" cy="162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5">
              <a:extLst>
                <a:ext uri="{FF2B5EF4-FFF2-40B4-BE49-F238E27FC236}">
                  <a16:creationId xmlns:a16="http://schemas.microsoft.com/office/drawing/2014/main" id="{11652DC8-2B9B-409D-8B87-E8D97CBF002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540013" y="1046180"/>
              <a:ext cx="903599" cy="2160000"/>
              <a:chOff x="9057947" y="3423463"/>
              <a:chExt cx="903599" cy="2160000"/>
            </a:xfrm>
          </p:grpSpPr>
          <p:grpSp>
            <p:nvGrpSpPr>
              <p:cNvPr id="27" name="Group 26">
                <a:extLst>
                  <a:ext uri="{FF2B5EF4-FFF2-40B4-BE49-F238E27FC236}">
                    <a16:creationId xmlns:a16="http://schemas.microsoft.com/office/drawing/2014/main" id="{403350CC-3DBE-4071-8279-74DBDD4F9DD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32" name="Freeform: Shape 31">
                  <a:extLst>
                    <a:ext uri="{FF2B5EF4-FFF2-40B4-BE49-F238E27FC236}">
                      <a16:creationId xmlns:a16="http://schemas.microsoft.com/office/drawing/2014/main" id="{38432FD0-1F86-419C-BE0D-605DEBE10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Freeform: Shape 32">
                  <a:extLst>
                    <a:ext uri="{FF2B5EF4-FFF2-40B4-BE49-F238E27FC236}">
                      <a16:creationId xmlns:a16="http://schemas.microsoft.com/office/drawing/2014/main" id="{8F4BCABC-4173-4006-9B50-22E0BE31D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28" name="Group 27">
                <a:extLst>
                  <a:ext uri="{FF2B5EF4-FFF2-40B4-BE49-F238E27FC236}">
                    <a16:creationId xmlns:a16="http://schemas.microsoft.com/office/drawing/2014/main" id="{8E6DD52D-5C11-4364-A277-0BC6C05CAC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9" name="Straight Connector 28">
                  <a:extLst>
                    <a:ext uri="{FF2B5EF4-FFF2-40B4-BE49-F238E27FC236}">
                      <a16:creationId xmlns:a16="http://schemas.microsoft.com/office/drawing/2014/main" id="{A2C9CE77-5338-4C9B-BCB7-1D6A7A2C72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Rectangle 5">
                  <a:extLst>
                    <a:ext uri="{FF2B5EF4-FFF2-40B4-BE49-F238E27FC236}">
                      <a16:creationId xmlns:a16="http://schemas.microsoft.com/office/drawing/2014/main" id="{DD8C86C1-51BA-4CB2-918E-99A73E2EC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
                  <a:extLst>
                    <a:ext uri="{FF2B5EF4-FFF2-40B4-BE49-F238E27FC236}">
                      <a16:creationId xmlns:a16="http://schemas.microsoft.com/office/drawing/2014/main" id="{713D5C9F-7DFE-4DDD-A89E-55BCBDFEC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80" name="Straight Connector 79">
            <a:extLst>
              <a:ext uri="{FF2B5EF4-FFF2-40B4-BE49-F238E27FC236}">
                <a16:creationId xmlns:a16="http://schemas.microsoft.com/office/drawing/2014/main" id="{D56ACE5F-BE95-4218-ADF7-6F1DEF6A94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801DF50F-B47F-405F-BDF3-73DAC01BB9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173184" y="602681"/>
            <a:ext cx="3615648" cy="5932335"/>
            <a:chOff x="402434" y="602681"/>
            <a:chExt cx="3615648" cy="5932335"/>
          </a:xfrm>
        </p:grpSpPr>
        <p:grpSp>
          <p:nvGrpSpPr>
            <p:cNvPr id="83" name="Group 82">
              <a:extLst>
                <a:ext uri="{FF2B5EF4-FFF2-40B4-BE49-F238E27FC236}">
                  <a16:creationId xmlns:a16="http://schemas.microsoft.com/office/drawing/2014/main" id="{2457533F-CAD7-46C2-9CB3-8505B2DFABA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710054" y="399231"/>
              <a:ext cx="317159" cy="932400"/>
              <a:chOff x="6376988" y="280988"/>
              <a:chExt cx="633413" cy="1862138"/>
            </a:xfrm>
          </p:grpSpPr>
          <p:sp>
            <p:nvSpPr>
              <p:cNvPr id="140" name="Freeform 68">
                <a:extLst>
                  <a:ext uri="{FF2B5EF4-FFF2-40B4-BE49-F238E27FC236}">
                    <a16:creationId xmlns:a16="http://schemas.microsoft.com/office/drawing/2014/main" id="{66E9686F-CED0-475E-A28A-D8CDBCCDD1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69">
                <a:extLst>
                  <a:ext uri="{FF2B5EF4-FFF2-40B4-BE49-F238E27FC236}">
                    <a16:creationId xmlns:a16="http://schemas.microsoft.com/office/drawing/2014/main" id="{254AFE2B-C030-4DF5-B113-1A9ECB6A65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2" name="Line 70">
                <a:extLst>
                  <a:ext uri="{FF2B5EF4-FFF2-40B4-BE49-F238E27FC236}">
                    <a16:creationId xmlns:a16="http://schemas.microsoft.com/office/drawing/2014/main" id="{02E0618D-FC2B-49B2-B15F-0EA6139909E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4" name="Oval 83">
              <a:extLst>
                <a:ext uri="{FF2B5EF4-FFF2-40B4-BE49-F238E27FC236}">
                  <a16:creationId xmlns:a16="http://schemas.microsoft.com/office/drawing/2014/main" id="{3BC4DEAB-C1FD-4FA7-9417-3E053D540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333586" y="839438"/>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85" name="Group 84">
              <a:extLst>
                <a:ext uri="{FF2B5EF4-FFF2-40B4-BE49-F238E27FC236}">
                  <a16:creationId xmlns:a16="http://schemas.microsoft.com/office/drawing/2014/main" id="{77615B8B-540B-420B-87F1-5F51415E7F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1732866" y="390058"/>
              <a:ext cx="1785984" cy="2211229"/>
              <a:chOff x="3125006" y="3171595"/>
              <a:chExt cx="1785984" cy="2211229"/>
            </a:xfrm>
          </p:grpSpPr>
          <p:grpSp>
            <p:nvGrpSpPr>
              <p:cNvPr id="132" name="Group 131">
                <a:extLst>
                  <a:ext uri="{FF2B5EF4-FFF2-40B4-BE49-F238E27FC236}">
                    <a16:creationId xmlns:a16="http://schemas.microsoft.com/office/drawing/2014/main" id="{82E16796-0833-4B54-AED9-A3611C9BD19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36" name="Straight Connector 135">
                  <a:extLst>
                    <a:ext uri="{FF2B5EF4-FFF2-40B4-BE49-F238E27FC236}">
                      <a16:creationId xmlns:a16="http://schemas.microsoft.com/office/drawing/2014/main" id="{F1E2155D-D771-4139-BC04-B5F026AEBB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46D84B4-B9EF-417C-A565-F9B86978E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38" name="Rectangle 30">
                  <a:extLst>
                    <a:ext uri="{FF2B5EF4-FFF2-40B4-BE49-F238E27FC236}">
                      <a16:creationId xmlns:a16="http://schemas.microsoft.com/office/drawing/2014/main" id="{66FFC568-D3F5-4FA6-B28A-516DE623F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30">
                  <a:extLst>
                    <a:ext uri="{FF2B5EF4-FFF2-40B4-BE49-F238E27FC236}">
                      <a16:creationId xmlns:a16="http://schemas.microsoft.com/office/drawing/2014/main" id="{2C3FB912-25F7-4822-B327-DA1E9B335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id="{4FC8FB21-D7E1-4978-AD20-5E68B4C580E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34" name="Freeform: Shape 133">
                  <a:extLst>
                    <a:ext uri="{FF2B5EF4-FFF2-40B4-BE49-F238E27FC236}">
                      <a16:creationId xmlns:a16="http://schemas.microsoft.com/office/drawing/2014/main" id="{51BBD3DF-C644-4E9C-A11C-B6336B889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5" name="Freeform: Shape 134">
                  <a:extLst>
                    <a:ext uri="{FF2B5EF4-FFF2-40B4-BE49-F238E27FC236}">
                      <a16:creationId xmlns:a16="http://schemas.microsoft.com/office/drawing/2014/main" id="{0B53158D-9F0C-4064-B804-2C1F8AEBE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86" name="Group 85">
              <a:extLst>
                <a:ext uri="{FF2B5EF4-FFF2-40B4-BE49-F238E27FC236}">
                  <a16:creationId xmlns:a16="http://schemas.microsoft.com/office/drawing/2014/main" id="{B9D93B3C-5026-425E-9179-CBB944A9096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0000" y="2480400"/>
              <a:ext cx="2457450" cy="3838575"/>
              <a:chOff x="587376" y="280988"/>
              <a:chExt cx="2457450" cy="3838575"/>
            </a:xfrm>
          </p:grpSpPr>
          <p:sp>
            <p:nvSpPr>
              <p:cNvPr id="110" name="Freeform 64">
                <a:extLst>
                  <a:ext uri="{FF2B5EF4-FFF2-40B4-BE49-F238E27FC236}">
                    <a16:creationId xmlns:a16="http://schemas.microsoft.com/office/drawing/2014/main" id="{5C84A49A-BD66-4BEA-A06B-2FA89468BB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81">
                <a:extLst>
                  <a:ext uri="{FF2B5EF4-FFF2-40B4-BE49-F238E27FC236}">
                    <a16:creationId xmlns:a16="http://schemas.microsoft.com/office/drawing/2014/main" id="{EB8895A6-E32C-4B09-B9E0-314C000A28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61">
                <a:extLst>
                  <a:ext uri="{FF2B5EF4-FFF2-40B4-BE49-F238E27FC236}">
                    <a16:creationId xmlns:a16="http://schemas.microsoft.com/office/drawing/2014/main" id="{6ABA4FEE-5223-4565-9B11-5E7CD13236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78">
                <a:extLst>
                  <a:ext uri="{FF2B5EF4-FFF2-40B4-BE49-F238E27FC236}">
                    <a16:creationId xmlns:a16="http://schemas.microsoft.com/office/drawing/2014/main" id="{38C78FAF-A05E-4962-8571-B6C83FB4EF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84">
                <a:extLst>
                  <a:ext uri="{FF2B5EF4-FFF2-40B4-BE49-F238E27FC236}">
                    <a16:creationId xmlns:a16="http://schemas.microsoft.com/office/drawing/2014/main" id="{B94F41EA-CB57-4E1D-9C7F-6E482F0EB6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87">
                <a:extLst>
                  <a:ext uri="{FF2B5EF4-FFF2-40B4-BE49-F238E27FC236}">
                    <a16:creationId xmlns:a16="http://schemas.microsoft.com/office/drawing/2014/main" id="{36E5C22C-6491-4028-8C8F-2BBA91B69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0">
                <a:extLst>
                  <a:ext uri="{FF2B5EF4-FFF2-40B4-BE49-F238E27FC236}">
                    <a16:creationId xmlns:a16="http://schemas.microsoft.com/office/drawing/2014/main" id="{C68EAD32-DAD2-4E24-A17D-9EF57C0FA5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59">
                <a:extLst>
                  <a:ext uri="{FF2B5EF4-FFF2-40B4-BE49-F238E27FC236}">
                    <a16:creationId xmlns:a16="http://schemas.microsoft.com/office/drawing/2014/main" id="{0C6E1ABE-BB08-4327-9CDD-11A5D0130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2">
                <a:extLst>
                  <a:ext uri="{FF2B5EF4-FFF2-40B4-BE49-F238E27FC236}">
                    <a16:creationId xmlns:a16="http://schemas.microsoft.com/office/drawing/2014/main" id="{88D096DA-BFC9-44D7-8441-490FA2D404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65">
                <a:extLst>
                  <a:ext uri="{FF2B5EF4-FFF2-40B4-BE49-F238E27FC236}">
                    <a16:creationId xmlns:a16="http://schemas.microsoft.com/office/drawing/2014/main" id="{152CB9CF-F70A-46B0-AB37-7922D326BD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79">
                <a:extLst>
                  <a:ext uri="{FF2B5EF4-FFF2-40B4-BE49-F238E27FC236}">
                    <a16:creationId xmlns:a16="http://schemas.microsoft.com/office/drawing/2014/main" id="{28240976-82E5-4A37-8E2B-A07CCFD13D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82">
                <a:extLst>
                  <a:ext uri="{FF2B5EF4-FFF2-40B4-BE49-F238E27FC236}">
                    <a16:creationId xmlns:a16="http://schemas.microsoft.com/office/drawing/2014/main" id="{0C25B6B7-4317-4482-A474-2830FA6E59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85">
                <a:extLst>
                  <a:ext uri="{FF2B5EF4-FFF2-40B4-BE49-F238E27FC236}">
                    <a16:creationId xmlns:a16="http://schemas.microsoft.com/office/drawing/2014/main" id="{5C0EDF04-E84E-457D-A5F9-7746545AB2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88">
                <a:extLst>
                  <a:ext uri="{FF2B5EF4-FFF2-40B4-BE49-F238E27FC236}">
                    <a16:creationId xmlns:a16="http://schemas.microsoft.com/office/drawing/2014/main" id="{566313AB-A9AB-4B84-8C23-50E725917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124" name="Group 123">
                <a:extLst>
                  <a:ext uri="{FF2B5EF4-FFF2-40B4-BE49-F238E27FC236}">
                    <a16:creationId xmlns:a16="http://schemas.microsoft.com/office/drawing/2014/main" id="{2F31BFB5-317D-4135-930A-240F7A56EA8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25" name="Line 63">
                  <a:extLst>
                    <a:ext uri="{FF2B5EF4-FFF2-40B4-BE49-F238E27FC236}">
                      <a16:creationId xmlns:a16="http://schemas.microsoft.com/office/drawing/2014/main" id="{9102C0AC-7FF7-4F4B-B7C1-C8CE4846A1C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66">
                  <a:extLst>
                    <a:ext uri="{FF2B5EF4-FFF2-40B4-BE49-F238E27FC236}">
                      <a16:creationId xmlns:a16="http://schemas.microsoft.com/office/drawing/2014/main" id="{64BAC77C-E14F-4FA8-9D0A-55B646EEA46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67">
                  <a:extLst>
                    <a:ext uri="{FF2B5EF4-FFF2-40B4-BE49-F238E27FC236}">
                      <a16:creationId xmlns:a16="http://schemas.microsoft.com/office/drawing/2014/main" id="{0B88DC73-9AC3-42F8-8C9E-94EE9B61AE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80">
                  <a:extLst>
                    <a:ext uri="{FF2B5EF4-FFF2-40B4-BE49-F238E27FC236}">
                      <a16:creationId xmlns:a16="http://schemas.microsoft.com/office/drawing/2014/main" id="{26BBA2D9-E4D0-424E-9825-61A9B3C0A37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83">
                  <a:extLst>
                    <a:ext uri="{FF2B5EF4-FFF2-40B4-BE49-F238E27FC236}">
                      <a16:creationId xmlns:a16="http://schemas.microsoft.com/office/drawing/2014/main" id="{F6D4FA39-E0CC-4991-83D0-606E03CF1D3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86">
                  <a:extLst>
                    <a:ext uri="{FF2B5EF4-FFF2-40B4-BE49-F238E27FC236}">
                      <a16:creationId xmlns:a16="http://schemas.microsoft.com/office/drawing/2014/main" id="{3819BE2B-7D47-443C-B1DF-2EA57679D17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89">
                  <a:extLst>
                    <a:ext uri="{FF2B5EF4-FFF2-40B4-BE49-F238E27FC236}">
                      <a16:creationId xmlns:a16="http://schemas.microsoft.com/office/drawing/2014/main" id="{86B1E78E-D338-4BAE-9FB1-1A9118AD3DD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87" name="Oval 86">
              <a:extLst>
                <a:ext uri="{FF2B5EF4-FFF2-40B4-BE49-F238E27FC236}">
                  <a16:creationId xmlns:a16="http://schemas.microsoft.com/office/drawing/2014/main" id="{4EC68A1A-796C-4F5F-8F41-0124729201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742320" y="5778888"/>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88" name="Group 87">
              <a:extLst>
                <a:ext uri="{FF2B5EF4-FFF2-40B4-BE49-F238E27FC236}">
                  <a16:creationId xmlns:a16="http://schemas.microsoft.com/office/drawing/2014/main" id="{272E52F1-29AD-47C2-904E-60B72D4A910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305927" y="2362458"/>
              <a:ext cx="641183" cy="1069728"/>
              <a:chOff x="6484112" y="2967038"/>
              <a:chExt cx="641183" cy="1069728"/>
            </a:xfrm>
          </p:grpSpPr>
          <p:grpSp>
            <p:nvGrpSpPr>
              <p:cNvPr id="102" name="Group 101">
                <a:extLst>
                  <a:ext uri="{FF2B5EF4-FFF2-40B4-BE49-F238E27FC236}">
                    <a16:creationId xmlns:a16="http://schemas.microsoft.com/office/drawing/2014/main" id="{B3F829B9-B86F-47B0-A187-2202CCB861B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107" name="Freeform 68">
                  <a:extLst>
                    <a:ext uri="{FF2B5EF4-FFF2-40B4-BE49-F238E27FC236}">
                      <a16:creationId xmlns:a16="http://schemas.microsoft.com/office/drawing/2014/main" id="{ED1B3641-1CFF-46F3-873A-3B6AA5D79E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69">
                  <a:extLst>
                    <a:ext uri="{FF2B5EF4-FFF2-40B4-BE49-F238E27FC236}">
                      <a16:creationId xmlns:a16="http://schemas.microsoft.com/office/drawing/2014/main" id="{2C8E8742-B905-4C81-9553-19C64E8F3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9" name="Line 70">
                  <a:extLst>
                    <a:ext uri="{FF2B5EF4-FFF2-40B4-BE49-F238E27FC236}">
                      <a16:creationId xmlns:a16="http://schemas.microsoft.com/office/drawing/2014/main" id="{E10BE229-40F6-4A15-9282-BD78053FB5E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 name="Group 102">
                <a:extLst>
                  <a:ext uri="{FF2B5EF4-FFF2-40B4-BE49-F238E27FC236}">
                    <a16:creationId xmlns:a16="http://schemas.microsoft.com/office/drawing/2014/main" id="{543B3E07-5E30-43C1-9169-90E713C272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04" name="Freeform 68">
                  <a:extLst>
                    <a:ext uri="{FF2B5EF4-FFF2-40B4-BE49-F238E27FC236}">
                      <a16:creationId xmlns:a16="http://schemas.microsoft.com/office/drawing/2014/main" id="{03FCAAE2-5982-4748-8355-1245B74523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69">
                  <a:extLst>
                    <a:ext uri="{FF2B5EF4-FFF2-40B4-BE49-F238E27FC236}">
                      <a16:creationId xmlns:a16="http://schemas.microsoft.com/office/drawing/2014/main" id="{3B21621D-2AAA-4224-B85E-F14F1587A1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6" name="Line 70">
                  <a:extLst>
                    <a:ext uri="{FF2B5EF4-FFF2-40B4-BE49-F238E27FC236}">
                      <a16:creationId xmlns:a16="http://schemas.microsoft.com/office/drawing/2014/main" id="{B69DCE92-933C-4180-9ECE-C159FF0ED2B4}"/>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9" name="Group 88">
              <a:extLst>
                <a:ext uri="{FF2B5EF4-FFF2-40B4-BE49-F238E27FC236}">
                  <a16:creationId xmlns:a16="http://schemas.microsoft.com/office/drawing/2014/main" id="{3774B519-16FD-45D1-81B3-F10B796BD15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384669" y="4915016"/>
              <a:ext cx="633413" cy="1620000"/>
              <a:chOff x="3384669" y="4915016"/>
              <a:chExt cx="633413" cy="1620000"/>
            </a:xfrm>
          </p:grpSpPr>
          <p:grpSp>
            <p:nvGrpSpPr>
              <p:cNvPr id="98" name="Group 97">
                <a:extLst>
                  <a:ext uri="{FF2B5EF4-FFF2-40B4-BE49-F238E27FC236}">
                    <a16:creationId xmlns:a16="http://schemas.microsoft.com/office/drawing/2014/main" id="{E1718837-BAB1-4751-8766-2CD3B30947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a:off x="3384669" y="4946104"/>
                <a:ext cx="633413" cy="1419225"/>
                <a:chOff x="5959192" y="333389"/>
                <a:chExt cx="633413" cy="1419225"/>
              </a:xfrm>
            </p:grpSpPr>
            <p:sp>
              <p:nvSpPr>
                <p:cNvPr id="100" name="Freeform 68">
                  <a:extLst>
                    <a:ext uri="{FF2B5EF4-FFF2-40B4-BE49-F238E27FC236}">
                      <a16:creationId xmlns:a16="http://schemas.microsoft.com/office/drawing/2014/main" id="{85774601-5D43-405D-B593-93550F4C57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69">
                  <a:extLst>
                    <a:ext uri="{FF2B5EF4-FFF2-40B4-BE49-F238E27FC236}">
                      <a16:creationId xmlns:a16="http://schemas.microsoft.com/office/drawing/2014/main" id="{3E1DA161-17EA-4A32-A428-C2368EBACB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99" name="Line 70">
                <a:extLst>
                  <a:ext uri="{FF2B5EF4-FFF2-40B4-BE49-F238E27FC236}">
                    <a16:creationId xmlns:a16="http://schemas.microsoft.com/office/drawing/2014/main" id="{C5270C31-E701-47DC-BAC5-DE712455395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rot="18900000" flipV="1">
                <a:off x="3774042" y="4915016"/>
                <a:ext cx="0" cy="162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0" name="Group 89">
              <a:extLst>
                <a:ext uri="{FF2B5EF4-FFF2-40B4-BE49-F238E27FC236}">
                  <a16:creationId xmlns:a16="http://schemas.microsoft.com/office/drawing/2014/main" id="{9B78A593-AB03-4D7B-8996-22F6035661E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540013" y="1046180"/>
              <a:ext cx="903599" cy="2160000"/>
              <a:chOff x="9057947" y="3423463"/>
              <a:chExt cx="903599" cy="2160000"/>
            </a:xfrm>
          </p:grpSpPr>
          <p:grpSp>
            <p:nvGrpSpPr>
              <p:cNvPr id="91" name="Group 90">
                <a:extLst>
                  <a:ext uri="{FF2B5EF4-FFF2-40B4-BE49-F238E27FC236}">
                    <a16:creationId xmlns:a16="http://schemas.microsoft.com/office/drawing/2014/main" id="{C4C08476-8891-498B-95DD-3D4BB02B4EF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96" name="Freeform: Shape 95">
                  <a:extLst>
                    <a:ext uri="{FF2B5EF4-FFF2-40B4-BE49-F238E27FC236}">
                      <a16:creationId xmlns:a16="http://schemas.microsoft.com/office/drawing/2014/main" id="{C9C077B4-3B4E-4043-BAF4-65306ADBE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7" name="Freeform: Shape 96">
                  <a:extLst>
                    <a:ext uri="{FF2B5EF4-FFF2-40B4-BE49-F238E27FC236}">
                      <a16:creationId xmlns:a16="http://schemas.microsoft.com/office/drawing/2014/main" id="{0CCC2DDE-715C-4561-A70C-60428A65C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92" name="Group 91">
                <a:extLst>
                  <a:ext uri="{FF2B5EF4-FFF2-40B4-BE49-F238E27FC236}">
                    <a16:creationId xmlns:a16="http://schemas.microsoft.com/office/drawing/2014/main" id="{4E49FC98-B2F5-43E4-A679-8E5570FB84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93" name="Straight Connector 92">
                  <a:extLst>
                    <a:ext uri="{FF2B5EF4-FFF2-40B4-BE49-F238E27FC236}">
                      <a16:creationId xmlns:a16="http://schemas.microsoft.com/office/drawing/2014/main" id="{AA01852B-2060-4247-9EE9-0E6754450B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4" name="Rectangle 5">
                  <a:extLst>
                    <a:ext uri="{FF2B5EF4-FFF2-40B4-BE49-F238E27FC236}">
                      <a16:creationId xmlns:a16="http://schemas.microsoft.com/office/drawing/2014/main" id="{13822ECB-A528-476C-B4CB-4A3F54A82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5">
                  <a:extLst>
                    <a:ext uri="{FF2B5EF4-FFF2-40B4-BE49-F238E27FC236}">
                      <a16:creationId xmlns:a16="http://schemas.microsoft.com/office/drawing/2014/main" id="{FCD6DA27-598F-4F38-A652-5C6F6F2B9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p:nvPr/>
        </p:nvSpPr>
        <p:spPr>
          <a:xfrm>
            <a:off x="1219200" y="1219200"/>
            <a:ext cx="9144000" cy="0"/>
          </a:xfrm>
          <a:prstGeom prst="rect">
            <a:avLst/>
          </a:prstGeom>
          <a:solidFill>
            <a:srgbClr val="F1F1F1"/>
          </a:solidFill>
          <a:ln/>
        </p:spPr>
        <p:txBody>
          <a:bodyPr wrap="square" rtlCol="0" anchor="ctr"/>
          <a:lstStyle/>
          <a:p>
            <a:pPr algn="ctr"/>
            <a:r>
              <a:rPr lang="en-US" sz="2400" dirty="0">
                <a:solidFill>
                  <a:srgbClr val="363636"/>
                </a:solidFill>
              </a:rPr>
              <a:t>Rate of New Cancers By Race and Ethnicity, Both Sexes</a:t>
            </a:r>
            <a:endParaRPr lang="en-US" sz="2400" dirty="0"/>
          </a:p>
          <a:p>
            <a:pPr algn="ctr"/>
            <a:r>
              <a:rPr lang="en-US" sz="2400" dirty="0">
                <a:solidFill>
                  <a:srgbClr val="363636"/>
                </a:solidFill>
              </a:rPr>
              <a:t>Colon and Rectum, United States, 2019</a:t>
            </a:r>
            <a:endParaRPr lang="en-US" sz="2400" dirty="0"/>
          </a:p>
        </p:txBody>
      </p:sp>
      <p:pic>
        <p:nvPicPr>
          <p:cNvPr id="3" name="Object 2" descr="preencoded.png"/>
          <p:cNvPicPr>
            <a:picLocks noChangeAspect="1"/>
          </p:cNvPicPr>
          <p:nvPr/>
        </p:nvPicPr>
        <p:blipFill>
          <a:blip r:embed="rId3"/>
          <a:stretch>
            <a:fillRect/>
          </a:stretch>
        </p:blipFill>
        <p:spPr>
          <a:xfrm>
            <a:off x="2438400" y="1207008"/>
            <a:ext cx="7620000" cy="5084064"/>
          </a:xfrm>
          <a:prstGeom prst="rect">
            <a:avLst/>
          </a:prstGeom>
        </p:spPr>
      </p:pic>
      <p:sp>
        <p:nvSpPr>
          <p:cNvPr id="4" name="Object3"/>
          <p:cNvSpPr/>
          <p:nvPr/>
        </p:nvSpPr>
        <p:spPr>
          <a:xfrm>
            <a:off x="121920" y="5644896"/>
            <a:ext cx="9144000" cy="243840"/>
          </a:xfrm>
          <a:prstGeom prst="rect">
            <a:avLst/>
          </a:prstGeom>
          <a:noFill/>
          <a:ln/>
        </p:spPr>
        <p:txBody>
          <a:bodyPr wrap="square" rtlCol="0" anchor="ctr"/>
          <a:lstStyle/>
          <a:p>
            <a:r>
              <a:rPr lang="en-US" sz="1333" dirty="0">
                <a:solidFill>
                  <a:srgbClr val="000000"/>
                </a:solidFill>
              </a:rPr>
              <a:t>Rate per 100,000 people</a:t>
            </a:r>
            <a:endParaRPr lang="en-US" sz="1333" dirty="0"/>
          </a:p>
        </p:txBody>
      </p:sp>
      <p:sp>
        <p:nvSpPr>
          <p:cNvPr id="5" name="Object4"/>
          <p:cNvSpPr/>
          <p:nvPr/>
        </p:nvSpPr>
        <p:spPr>
          <a:xfrm>
            <a:off x="121920" y="5827776"/>
            <a:ext cx="10972800" cy="731520"/>
          </a:xfrm>
          <a:prstGeom prst="rect">
            <a:avLst/>
          </a:prstGeom>
          <a:noFill/>
          <a:ln/>
        </p:spPr>
        <p:txBody>
          <a:bodyPr wrap="square" rtlCol="0" anchor="ctr"/>
          <a:lstStyle/>
          <a:p>
            <a:r>
              <a:rPr lang="en-US" sz="1333" dirty="0">
                <a:solidFill>
                  <a:srgbClr val="000000"/>
                </a:solidFill>
              </a:rPr>
              <a:t>Source - U.S. Cancer Statistics Working Group. U.S. Cancer Statistics Data Visualizations Tool, based on 2021 submission data (1999-2019): U.S. Department of Health and Human Services, Centers for Disease Control and Prevention and National Cancer Institute; </a:t>
            </a:r>
            <a:r>
              <a:rPr lang="en-US" sz="1333" u="sng" dirty="0">
                <a:solidFill>
                  <a:srgbClr val="000000"/>
                </a:solidFill>
                <a:hlinkClick r:id="rId4"/>
              </a:rPr>
              <a:t>https://www.cdc.gov/cancer/dataviz</a:t>
            </a:r>
            <a:r>
              <a:rPr lang="en-US" sz="1333" dirty="0">
                <a:solidFill>
                  <a:srgbClr val="000000"/>
                </a:solidFill>
              </a:rPr>
              <a:t>, released in November 2022.</a:t>
            </a:r>
            <a:endParaRPr lang="en-US" sz="1333"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p:nvPr/>
        </p:nvSpPr>
        <p:spPr>
          <a:xfrm>
            <a:off x="1219200" y="1219200"/>
            <a:ext cx="9144000" cy="0"/>
          </a:xfrm>
          <a:prstGeom prst="rect">
            <a:avLst/>
          </a:prstGeom>
          <a:solidFill>
            <a:srgbClr val="F1F1F1"/>
          </a:solidFill>
          <a:ln/>
        </p:spPr>
        <p:txBody>
          <a:bodyPr wrap="square" rtlCol="0" anchor="ctr"/>
          <a:lstStyle/>
          <a:p>
            <a:pPr algn="ctr"/>
            <a:r>
              <a:rPr lang="en-US" sz="2400" dirty="0">
                <a:solidFill>
                  <a:srgbClr val="363636"/>
                </a:solidFill>
              </a:rPr>
              <a:t>Rate of New Cancers, All Races and Ethnicities, Both Sexes</a:t>
            </a:r>
            <a:endParaRPr lang="en-US" sz="2400" dirty="0"/>
          </a:p>
          <a:p>
            <a:pPr algn="ctr"/>
            <a:r>
              <a:rPr lang="en-US" sz="2400" dirty="0">
                <a:solidFill>
                  <a:srgbClr val="363636"/>
                </a:solidFill>
              </a:rPr>
              <a:t>Colon and Rectum, United States, 2019</a:t>
            </a:r>
            <a:endParaRPr lang="en-US" sz="2400" dirty="0"/>
          </a:p>
        </p:txBody>
      </p:sp>
      <p:pic>
        <p:nvPicPr>
          <p:cNvPr id="3" name="Object 2" descr="preencoded.png"/>
          <p:cNvPicPr>
            <a:picLocks noChangeAspect="1"/>
          </p:cNvPicPr>
          <p:nvPr/>
        </p:nvPicPr>
        <p:blipFill>
          <a:blip r:embed="rId3"/>
          <a:stretch>
            <a:fillRect/>
          </a:stretch>
        </p:blipFill>
        <p:spPr>
          <a:xfrm>
            <a:off x="2682240" y="1389888"/>
            <a:ext cx="7620000" cy="5084064"/>
          </a:xfrm>
          <a:prstGeom prst="rect">
            <a:avLst/>
          </a:prstGeom>
        </p:spPr>
      </p:pic>
      <p:sp>
        <p:nvSpPr>
          <p:cNvPr id="4" name="Object3"/>
          <p:cNvSpPr/>
          <p:nvPr/>
        </p:nvSpPr>
        <p:spPr>
          <a:xfrm>
            <a:off x="121920" y="5644896"/>
            <a:ext cx="9144000" cy="243840"/>
          </a:xfrm>
          <a:prstGeom prst="rect">
            <a:avLst/>
          </a:prstGeom>
          <a:noFill/>
          <a:ln/>
        </p:spPr>
        <p:txBody>
          <a:bodyPr wrap="square" rtlCol="0" anchor="ctr"/>
          <a:lstStyle/>
          <a:p>
            <a:r>
              <a:rPr lang="en-US" sz="1333" dirty="0">
                <a:solidFill>
                  <a:srgbClr val="000000"/>
                </a:solidFill>
              </a:rPr>
              <a:t>Rate per 100,000 people</a:t>
            </a:r>
            <a:endParaRPr lang="en-US" sz="1333" dirty="0"/>
          </a:p>
        </p:txBody>
      </p:sp>
      <p:sp>
        <p:nvSpPr>
          <p:cNvPr id="5" name="Object4"/>
          <p:cNvSpPr/>
          <p:nvPr/>
        </p:nvSpPr>
        <p:spPr>
          <a:xfrm>
            <a:off x="121920" y="5827776"/>
            <a:ext cx="10972800" cy="731520"/>
          </a:xfrm>
          <a:prstGeom prst="rect">
            <a:avLst/>
          </a:prstGeom>
          <a:noFill/>
          <a:ln/>
        </p:spPr>
        <p:txBody>
          <a:bodyPr wrap="square" rtlCol="0" anchor="ctr"/>
          <a:lstStyle/>
          <a:p>
            <a:r>
              <a:rPr lang="en-US" sz="1333" dirty="0">
                <a:solidFill>
                  <a:srgbClr val="000000"/>
                </a:solidFill>
              </a:rPr>
              <a:t>Source - U.S. Cancer Statistics Working Group. U.S. Cancer Statistics Data Visualizations Tool, based on 2021 submission data (1999-2019): U.S. Department of Health and Human Services, Centers for Disease Control and Prevention and National Cancer Institute; </a:t>
            </a:r>
            <a:r>
              <a:rPr lang="en-US" sz="1333" u="sng" dirty="0">
                <a:solidFill>
                  <a:srgbClr val="000000"/>
                </a:solidFill>
                <a:hlinkClick r:id="rId4"/>
              </a:rPr>
              <a:t>https://www.cdc.gov/cancer/dataviz</a:t>
            </a:r>
            <a:r>
              <a:rPr lang="en-US" sz="1333" dirty="0">
                <a:solidFill>
                  <a:srgbClr val="000000"/>
                </a:solidFill>
              </a:rPr>
              <a:t>, released in November 2022.</a:t>
            </a:r>
            <a:endParaRPr lang="en-US" sz="1333" dirty="0"/>
          </a:p>
        </p:txBody>
      </p:sp>
    </p:spTree>
    <p:extLst>
      <p:ext uri="{BB962C8B-B14F-4D97-AF65-F5344CB8AC3E}">
        <p14:creationId xmlns:p14="http://schemas.microsoft.com/office/powerpoint/2010/main" val="3872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p:nvPr/>
        </p:nvSpPr>
        <p:spPr>
          <a:xfrm>
            <a:off x="1219200" y="1219200"/>
            <a:ext cx="9144000" cy="0"/>
          </a:xfrm>
          <a:prstGeom prst="rect">
            <a:avLst/>
          </a:prstGeom>
          <a:solidFill>
            <a:srgbClr val="F1F1F1"/>
          </a:solidFill>
          <a:ln/>
        </p:spPr>
        <p:txBody>
          <a:bodyPr wrap="square" rtlCol="0" anchor="ctr"/>
          <a:lstStyle/>
          <a:p>
            <a:pPr algn="ctr"/>
            <a:r>
              <a:rPr lang="en-US" sz="2400" dirty="0">
                <a:solidFill>
                  <a:srgbClr val="363636"/>
                </a:solidFill>
              </a:rPr>
              <a:t>Annual Rates of New Cancers, 1999-2019</a:t>
            </a:r>
            <a:endParaRPr lang="en-US" sz="2400" dirty="0"/>
          </a:p>
        </p:txBody>
      </p:sp>
      <p:sp>
        <p:nvSpPr>
          <p:cNvPr id="3" name="Object2"/>
          <p:cNvSpPr/>
          <p:nvPr/>
        </p:nvSpPr>
        <p:spPr>
          <a:xfrm>
            <a:off x="1219200" y="1524000"/>
            <a:ext cx="9144000" cy="0"/>
          </a:xfrm>
          <a:prstGeom prst="rect">
            <a:avLst/>
          </a:prstGeom>
          <a:solidFill>
            <a:srgbClr val="F1F1F1"/>
          </a:solidFill>
          <a:ln/>
        </p:spPr>
        <p:txBody>
          <a:bodyPr wrap="square" rtlCol="0" anchor="ctr"/>
          <a:lstStyle/>
          <a:p>
            <a:pPr algn="ctr"/>
            <a:r>
              <a:rPr lang="en-US" sz="2400" dirty="0">
                <a:solidFill>
                  <a:srgbClr val="363636"/>
                </a:solidFill>
              </a:rPr>
              <a:t>Colon and Rectum, United States</a:t>
            </a:r>
            <a:endParaRPr lang="en-US" sz="2400" dirty="0"/>
          </a:p>
        </p:txBody>
      </p:sp>
      <p:sp>
        <p:nvSpPr>
          <p:cNvPr id="4" name="Object3"/>
          <p:cNvSpPr/>
          <p:nvPr/>
        </p:nvSpPr>
        <p:spPr>
          <a:xfrm>
            <a:off x="121920" y="5644896"/>
            <a:ext cx="9144000" cy="243840"/>
          </a:xfrm>
          <a:prstGeom prst="rect">
            <a:avLst/>
          </a:prstGeom>
          <a:noFill/>
          <a:ln/>
        </p:spPr>
        <p:txBody>
          <a:bodyPr wrap="square" rtlCol="0" anchor="ctr"/>
          <a:lstStyle/>
          <a:p>
            <a:endParaRPr lang="en-US" sz="1333" dirty="0"/>
          </a:p>
        </p:txBody>
      </p:sp>
      <p:sp>
        <p:nvSpPr>
          <p:cNvPr id="5" name="Object4"/>
          <p:cNvSpPr/>
          <p:nvPr/>
        </p:nvSpPr>
        <p:spPr>
          <a:xfrm>
            <a:off x="121920" y="5827776"/>
            <a:ext cx="10972800" cy="731520"/>
          </a:xfrm>
          <a:prstGeom prst="rect">
            <a:avLst/>
          </a:prstGeom>
          <a:noFill/>
          <a:ln/>
        </p:spPr>
        <p:txBody>
          <a:bodyPr wrap="square" rtlCol="0" anchor="ctr"/>
          <a:lstStyle/>
          <a:p>
            <a:r>
              <a:rPr lang="en-US" sz="1333" dirty="0">
                <a:solidFill>
                  <a:srgbClr val="000000"/>
                </a:solidFill>
              </a:rPr>
              <a:t>Source - U.S. Cancer Statistics Working Group. U.S. Cancer Statistics Data Visualizations Tool, based on 2021 submission data (1999-2019): U.S. Department of Health and Human Services, Centers for Disease Control and Prevention and National Cancer Institute; </a:t>
            </a:r>
            <a:r>
              <a:rPr lang="en-US" sz="1333" u="sng" dirty="0">
                <a:solidFill>
                  <a:srgbClr val="000000"/>
                </a:solidFill>
                <a:hlinkClick r:id="rId3"/>
              </a:rPr>
              <a:t>https://www.cdc.gov/cancer/dataviz</a:t>
            </a:r>
            <a:r>
              <a:rPr lang="en-US" sz="1333" dirty="0">
                <a:solidFill>
                  <a:srgbClr val="000000"/>
                </a:solidFill>
              </a:rPr>
              <a:t>, released in November 2022.</a:t>
            </a:r>
            <a:endParaRPr lang="en-US" sz="1333" dirty="0"/>
          </a:p>
        </p:txBody>
      </p:sp>
      <p:pic>
        <p:nvPicPr>
          <p:cNvPr id="6" name="Object 5" descr="preencoded.png"/>
          <p:cNvPicPr>
            <a:picLocks noChangeAspect="1"/>
          </p:cNvPicPr>
          <p:nvPr/>
        </p:nvPicPr>
        <p:blipFill>
          <a:blip r:embed="rId4"/>
          <a:stretch>
            <a:fillRect/>
          </a:stretch>
        </p:blipFill>
        <p:spPr>
          <a:xfrm>
            <a:off x="2682240" y="1670304"/>
            <a:ext cx="6864096" cy="4572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C5DCFBD7-5612-480F-BED3-7820176A5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1080000" y="1508125"/>
            <a:ext cx="3899982" cy="3838576"/>
          </a:xfrm>
        </p:spPr>
        <p:txBody>
          <a:bodyPr vert="horz" lIns="91440" tIns="45720" rIns="91440" bIns="45720" rtlCol="0" anchor="ctr" anchorCtr="0">
            <a:normAutofit/>
          </a:bodyPr>
          <a:lstStyle/>
          <a:p>
            <a:r>
              <a:rPr lang="en-US" kern="1200" cap="none" spc="0" baseline="0" dirty="0">
                <a:solidFill>
                  <a:schemeClr val="tx1"/>
                </a:solidFill>
                <a:latin typeface="+mj-lt"/>
                <a:ea typeface="+mj-ea"/>
                <a:cs typeface="+mj-cs"/>
              </a:rPr>
              <a:t>Current Rates</a:t>
            </a:r>
          </a:p>
        </p:txBody>
      </p:sp>
      <p:grpSp>
        <p:nvGrpSpPr>
          <p:cNvPr id="111" name="Group 110">
            <a:extLst>
              <a:ext uri="{FF2B5EF4-FFF2-40B4-BE49-F238E27FC236}">
                <a16:creationId xmlns:a16="http://schemas.microsoft.com/office/drawing/2014/main" id="{E3093493-446B-45A4-9D25-97A096BDF4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554357" y="402322"/>
            <a:ext cx="641183" cy="1069728"/>
            <a:chOff x="6484112" y="2967038"/>
            <a:chExt cx="641183" cy="1069728"/>
          </a:xfrm>
        </p:grpSpPr>
        <p:grpSp>
          <p:nvGrpSpPr>
            <p:cNvPr id="112" name="Group 111">
              <a:extLst>
                <a:ext uri="{FF2B5EF4-FFF2-40B4-BE49-F238E27FC236}">
                  <a16:creationId xmlns:a16="http://schemas.microsoft.com/office/drawing/2014/main" id="{05290F66-CF0B-44A8-98F9-67989433E9F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117" name="Freeform 68">
                <a:extLst>
                  <a:ext uri="{FF2B5EF4-FFF2-40B4-BE49-F238E27FC236}">
                    <a16:creationId xmlns:a16="http://schemas.microsoft.com/office/drawing/2014/main" id="{B1EC4FC7-CA30-496A-A81F-23F077FC31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9">
                <a:extLst>
                  <a:ext uri="{FF2B5EF4-FFF2-40B4-BE49-F238E27FC236}">
                    <a16:creationId xmlns:a16="http://schemas.microsoft.com/office/drawing/2014/main" id="{5D6D0395-600E-4B20-8F30-0AEE77B5E7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9" name="Line 70">
                <a:extLst>
                  <a:ext uri="{FF2B5EF4-FFF2-40B4-BE49-F238E27FC236}">
                    <a16:creationId xmlns:a16="http://schemas.microsoft.com/office/drawing/2014/main" id="{FF4B76F2-9796-41F3-B9E3-83F7B60DD4C4}"/>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112">
              <a:extLst>
                <a:ext uri="{FF2B5EF4-FFF2-40B4-BE49-F238E27FC236}">
                  <a16:creationId xmlns:a16="http://schemas.microsoft.com/office/drawing/2014/main" id="{ACEC35DC-9637-4964-84AC-F26B998A58D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14" name="Freeform 68">
                <a:extLst>
                  <a:ext uri="{FF2B5EF4-FFF2-40B4-BE49-F238E27FC236}">
                    <a16:creationId xmlns:a16="http://schemas.microsoft.com/office/drawing/2014/main" id="{DBDE4896-1B60-4B58-9194-5253D8C35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9">
                <a:extLst>
                  <a:ext uri="{FF2B5EF4-FFF2-40B4-BE49-F238E27FC236}">
                    <a16:creationId xmlns:a16="http://schemas.microsoft.com/office/drawing/2014/main" id="{59C17307-B18A-4106-97D9-D516369BA6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6" name="Line 70">
                <a:extLst>
                  <a:ext uri="{FF2B5EF4-FFF2-40B4-BE49-F238E27FC236}">
                    <a16:creationId xmlns:a16="http://schemas.microsoft.com/office/drawing/2014/main" id="{141D9497-DF71-477C-BFC8-AE0D408BAF6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21" name="Straight Connector 120">
            <a:extLst>
              <a:ext uri="{FF2B5EF4-FFF2-40B4-BE49-F238E27FC236}">
                <a16:creationId xmlns:a16="http://schemas.microsoft.com/office/drawing/2014/main" id="{A9F703F4-243C-4517-80DA-7AC36B7D9A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3159000"/>
            <a:ext cx="0" cy="54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6654801" y="1079499"/>
            <a:ext cx="4451350" cy="4689476"/>
          </a:xfrm>
        </p:spPr>
        <p:txBody>
          <a:bodyPr vert="horz" lIns="91440" tIns="45720" rIns="91440" bIns="45720" rtlCol="0" anchor="ctr">
            <a:normAutofit/>
          </a:bodyPr>
          <a:lstStyle/>
          <a:p>
            <a:pPr algn="l"/>
            <a:r>
              <a:rPr lang="en-US" sz="2000" dirty="0"/>
              <a:t>Colon and rectal cancers are trending down in large part to screenings and education.  Early detection is key to catching cancer(s) in their beginning stages and most </a:t>
            </a:r>
            <a:r>
              <a:rPr lang="en-US" sz="2000"/>
              <a:t>treatable stage.</a:t>
            </a:r>
            <a:endParaRPr lang="en-US" sz="2000" dirty="0"/>
          </a:p>
        </p:txBody>
      </p:sp>
      <p:grpSp>
        <p:nvGrpSpPr>
          <p:cNvPr id="123" name="Group 122">
            <a:extLst>
              <a:ext uri="{FF2B5EF4-FFF2-40B4-BE49-F238E27FC236}">
                <a16:creationId xmlns:a16="http://schemas.microsoft.com/office/drawing/2014/main" id="{355013FF-CA42-4E11-9C84-9B450958B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flipH="1">
            <a:off x="4900460" y="5368081"/>
            <a:ext cx="641183" cy="1069728"/>
            <a:chOff x="6484112" y="2967038"/>
            <a:chExt cx="641183" cy="1069728"/>
          </a:xfrm>
        </p:grpSpPr>
        <p:grpSp>
          <p:nvGrpSpPr>
            <p:cNvPr id="124" name="Group 123">
              <a:extLst>
                <a:ext uri="{FF2B5EF4-FFF2-40B4-BE49-F238E27FC236}">
                  <a16:creationId xmlns:a16="http://schemas.microsoft.com/office/drawing/2014/main" id="{922AE2C0-471F-463F-81AD-036775172C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129" name="Freeform 68">
                <a:extLst>
                  <a:ext uri="{FF2B5EF4-FFF2-40B4-BE49-F238E27FC236}">
                    <a16:creationId xmlns:a16="http://schemas.microsoft.com/office/drawing/2014/main" id="{86AC4227-904F-4DAA-8EB3-AA15045E61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69">
                <a:extLst>
                  <a:ext uri="{FF2B5EF4-FFF2-40B4-BE49-F238E27FC236}">
                    <a16:creationId xmlns:a16="http://schemas.microsoft.com/office/drawing/2014/main" id="{A9C558C0-0AE1-4345-9661-C1F771AF8C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1" name="Line 70">
                <a:extLst>
                  <a:ext uri="{FF2B5EF4-FFF2-40B4-BE49-F238E27FC236}">
                    <a16:creationId xmlns:a16="http://schemas.microsoft.com/office/drawing/2014/main" id="{70FD5E86-918D-4F6B-A6B2-DB8A113D466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5" name="Group 124">
              <a:extLst>
                <a:ext uri="{FF2B5EF4-FFF2-40B4-BE49-F238E27FC236}">
                  <a16:creationId xmlns:a16="http://schemas.microsoft.com/office/drawing/2014/main" id="{B11235B7-14E2-4FFE-92E8-58F11DE1122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26" name="Freeform 68">
                <a:extLst>
                  <a:ext uri="{FF2B5EF4-FFF2-40B4-BE49-F238E27FC236}">
                    <a16:creationId xmlns:a16="http://schemas.microsoft.com/office/drawing/2014/main" id="{8520057A-9BA7-4A16-B939-D2BD2EEB3A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69">
                <a:extLst>
                  <a:ext uri="{FF2B5EF4-FFF2-40B4-BE49-F238E27FC236}">
                    <a16:creationId xmlns:a16="http://schemas.microsoft.com/office/drawing/2014/main" id="{9541235C-1F48-4100-872C-24CECB3B96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8" name="Line 70">
                <a:extLst>
                  <a:ext uri="{FF2B5EF4-FFF2-40B4-BE49-F238E27FC236}">
                    <a16:creationId xmlns:a16="http://schemas.microsoft.com/office/drawing/2014/main" id="{24D640F2-8B18-48D4-9845-20F0A8CA5C39}"/>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104" name="Slide Number Placeholder 49">
            <a:extLst>
              <a:ext uri="{FF2B5EF4-FFF2-40B4-BE49-F238E27FC236}">
                <a16:creationId xmlns:a16="http://schemas.microsoft.com/office/drawing/2014/main" id="{BC4462F5-98AF-457A-94DC-C44EA835679D}"/>
              </a:ext>
            </a:extLst>
          </p:cNvPr>
          <p:cNvSpPr>
            <a:spLocks noGrp="1"/>
          </p:cNvSpPr>
          <p:nvPr>
            <p:ph type="sldNum" sz="quarter" idx="12"/>
          </p:nvPr>
        </p:nvSpPr>
        <p:spPr>
          <a:xfrm>
            <a:off x="9982800" y="6357600"/>
            <a:ext cx="1760150" cy="460800"/>
          </a:xfrm>
        </p:spPr>
        <p:txBody>
          <a:bodyPr vert="horz" lIns="91440" tIns="45720" rIns="91440" bIns="45720" rtlCol="0" anchor="ctr">
            <a:normAutofit/>
          </a:bodyPr>
          <a:lstStyle/>
          <a:p>
            <a:pPr>
              <a:spcAft>
                <a:spcPts val="600"/>
              </a:spcAft>
            </a:pPr>
            <a:fld id="{D39607A7-8386-47DB-8578-DDEDD194E5D4}" type="slidenum">
              <a:rPr lang="en-US" smtClean="0"/>
              <a:pPr>
                <a:spcAft>
                  <a:spcPts val="600"/>
                </a:spcAft>
              </a:pPr>
              <a:t>13</a:t>
            </a:fld>
            <a:endParaRPr lang="en-US"/>
          </a:p>
        </p:txBody>
      </p:sp>
    </p:spTree>
    <p:extLst>
      <p:ext uri="{BB962C8B-B14F-4D97-AF65-F5344CB8AC3E}">
        <p14:creationId xmlns:p14="http://schemas.microsoft.com/office/powerpoint/2010/main" val="297753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4056600" y="536573"/>
            <a:ext cx="4078800" cy="1453003"/>
          </a:xfrm>
        </p:spPr>
        <p:txBody>
          <a:bodyPr wrap="square" anchor="b">
            <a:normAutofit/>
          </a:bodyPr>
          <a:lstStyle/>
          <a:p>
            <a:r>
              <a:rPr lang="en-US" dirty="0"/>
              <a:t>Types of Screenings</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3686175" y="2876550"/>
            <a:ext cx="4819650" cy="2875321"/>
          </a:xfrm>
        </p:spPr>
        <p:txBody>
          <a:bodyPr>
            <a:noAutofit/>
          </a:bodyPr>
          <a:lstStyle/>
          <a:p>
            <a:pPr marL="285750" indent="-285750">
              <a:buFont typeface="Arial" panose="020B0604020202020204" pitchFamily="34" charset="0"/>
              <a:buChar char="•"/>
            </a:pPr>
            <a:r>
              <a:rPr lang="en-US" dirty="0"/>
              <a:t>Fecal Occult Blood Test</a:t>
            </a:r>
          </a:p>
          <a:p>
            <a:pPr marL="285750" indent="-285750">
              <a:buFont typeface="Arial" panose="020B0604020202020204" pitchFamily="34" charset="0"/>
              <a:buChar char="•"/>
            </a:pPr>
            <a:r>
              <a:rPr lang="en-US" dirty="0"/>
              <a:t>Sigmoidoscopy</a:t>
            </a:r>
          </a:p>
          <a:p>
            <a:pPr marL="285750" indent="-285750">
              <a:buFont typeface="Arial" panose="020B0604020202020204" pitchFamily="34" charset="0"/>
              <a:buChar char="•"/>
            </a:pPr>
            <a:r>
              <a:rPr lang="en-US" dirty="0"/>
              <a:t>Colonoscopy</a:t>
            </a:r>
          </a:p>
          <a:p>
            <a:pPr marL="285750" indent="-285750">
              <a:buFont typeface="Arial" panose="020B0604020202020204" pitchFamily="34" charset="0"/>
              <a:buChar char="•"/>
            </a:pPr>
            <a:r>
              <a:rPr lang="en-US" dirty="0"/>
              <a:t>Virtual Colonoscopy</a:t>
            </a:r>
          </a:p>
          <a:p>
            <a:pPr marL="285750" indent="-285750">
              <a:buFont typeface="Arial" panose="020B0604020202020204" pitchFamily="34" charset="0"/>
              <a:buChar char="•"/>
            </a:pPr>
            <a:r>
              <a:rPr lang="en-US" dirty="0"/>
              <a:t>DNA Stool Test</a:t>
            </a:r>
          </a:p>
        </p:txBody>
      </p:sp>
      <p:sp>
        <p:nvSpPr>
          <p:cNvPr id="104" name="Slide Number Placeholder 49">
            <a:extLst>
              <a:ext uri="{FF2B5EF4-FFF2-40B4-BE49-F238E27FC236}">
                <a16:creationId xmlns:a16="http://schemas.microsoft.com/office/drawing/2014/main" id="{BC4462F5-98AF-457A-94DC-C44EA835679D}"/>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14</a:t>
            </a:fld>
            <a:endParaRPr lang="en-US" dirty="0"/>
          </a:p>
        </p:txBody>
      </p:sp>
    </p:spTree>
    <p:extLst>
      <p:ext uri="{BB962C8B-B14F-4D97-AF65-F5344CB8AC3E}">
        <p14:creationId xmlns:p14="http://schemas.microsoft.com/office/powerpoint/2010/main" val="163979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132DE-4F44-0A87-BDFB-89B478BEB9F8}"/>
              </a:ext>
            </a:extLst>
          </p:cNvPr>
          <p:cNvSpPr>
            <a:spLocks noGrp="1"/>
          </p:cNvSpPr>
          <p:nvPr>
            <p:ph type="title"/>
          </p:nvPr>
        </p:nvSpPr>
        <p:spPr>
          <a:xfrm>
            <a:off x="990000" y="395288"/>
            <a:ext cx="4078800" cy="1597753"/>
          </a:xfrm>
        </p:spPr>
        <p:txBody>
          <a:bodyPr vert="horz" wrap="square" lIns="91440" tIns="45720" rIns="91440" bIns="45720" rtlCol="0" anchor="b" anchorCtr="0">
            <a:normAutofit/>
          </a:bodyPr>
          <a:lstStyle/>
          <a:p>
            <a:r>
              <a:rPr lang="en-US" kern="1200" cap="none" spc="0" baseline="0" dirty="0">
                <a:solidFill>
                  <a:schemeClr val="tx1"/>
                </a:solidFill>
                <a:latin typeface="+mj-lt"/>
                <a:ea typeface="+mj-ea"/>
                <a:cs typeface="+mj-cs"/>
              </a:rPr>
              <a:t>Fecal Occult Blood Test</a:t>
            </a:r>
            <a:br>
              <a:rPr lang="en-US" kern="1200" cap="none" spc="0" baseline="0" dirty="0">
                <a:solidFill>
                  <a:schemeClr val="tx1"/>
                </a:solidFill>
                <a:latin typeface="+mj-lt"/>
                <a:ea typeface="+mj-ea"/>
                <a:cs typeface="+mj-cs"/>
              </a:rPr>
            </a:br>
            <a:endParaRPr lang="en-US" kern="1200" cap="none" spc="0" baseline="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A52331CF-E0BA-AC4E-7573-B05D9F1C573A}"/>
              </a:ext>
            </a:extLst>
          </p:cNvPr>
          <p:cNvSpPr>
            <a:spLocks noGrp="1"/>
          </p:cNvSpPr>
          <p:nvPr>
            <p:ph type="body" sz="quarter" idx="13"/>
          </p:nvPr>
        </p:nvSpPr>
        <p:spPr>
          <a:xfrm>
            <a:off x="990000" y="2361601"/>
            <a:ext cx="4078800" cy="3416900"/>
          </a:xfrm>
        </p:spPr>
        <p:txBody>
          <a:bodyPr vert="horz" lIns="91440" tIns="45720" rIns="91440" bIns="45720" rtlCol="0">
            <a:normAutofit/>
          </a:bodyPr>
          <a:lstStyle/>
          <a:p>
            <a:pPr marL="342900" indent="-342900" algn="l">
              <a:lnSpc>
                <a:spcPct val="140000"/>
              </a:lnSpc>
              <a:buFont typeface="Arial" panose="020B0604020202020204" pitchFamily="34" charset="0"/>
              <a:buChar char="•"/>
            </a:pPr>
            <a:r>
              <a:rPr lang="en-US" sz="2000" dirty="0"/>
              <a:t>Checks your stool for blood that can only be seen under a microscope</a:t>
            </a:r>
          </a:p>
          <a:p>
            <a:pPr marL="342900" indent="-342900" algn="l">
              <a:lnSpc>
                <a:spcPct val="140000"/>
              </a:lnSpc>
              <a:buFont typeface="Arial" panose="020B0604020202020204" pitchFamily="34" charset="0"/>
              <a:buChar char="•"/>
            </a:pPr>
            <a:r>
              <a:rPr lang="en-US" sz="2000" dirty="0"/>
              <a:t>A small sample of stool is placed on a specific card or in a container and taken to a lab for processing</a:t>
            </a:r>
          </a:p>
          <a:p>
            <a:pPr algn="l">
              <a:lnSpc>
                <a:spcPct val="140000"/>
              </a:lnSpc>
            </a:pPr>
            <a:endParaRPr lang="en-US" sz="2000" dirty="0"/>
          </a:p>
        </p:txBody>
      </p:sp>
      <p:cxnSp>
        <p:nvCxnSpPr>
          <p:cNvPr id="12" name="Straight Connector 11">
            <a:extLst>
              <a:ext uri="{FF2B5EF4-FFF2-40B4-BE49-F238E27FC236}">
                <a16:creationId xmlns:a16="http://schemas.microsoft.com/office/drawing/2014/main" id="{CC9CF63D-A2A3-4ECF-BC53-4B0D56918F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33"/>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descr="Graphical user interface, application&#10;&#10;Description automatically generated">
            <a:extLst>
              <a:ext uri="{FF2B5EF4-FFF2-40B4-BE49-F238E27FC236}">
                <a16:creationId xmlns:a16="http://schemas.microsoft.com/office/drawing/2014/main" id="{012DF961-BB08-AF15-74D2-7D2A10296EA2}"/>
              </a:ext>
            </a:extLst>
          </p:cNvPr>
          <p:cNvPicPr>
            <a:picLocks noChangeAspect="1"/>
          </p:cNvPicPr>
          <p:nvPr/>
        </p:nvPicPr>
        <p:blipFill>
          <a:blip r:embed="rId2"/>
          <a:stretch>
            <a:fillRect/>
          </a:stretch>
        </p:blipFill>
        <p:spPr>
          <a:xfrm>
            <a:off x="6651127" y="1165225"/>
            <a:ext cx="4999885" cy="4524894"/>
          </a:xfrm>
          <a:prstGeom prst="rect">
            <a:avLst/>
          </a:prstGeom>
        </p:spPr>
      </p:pic>
    </p:spTree>
    <p:extLst>
      <p:ext uri="{BB962C8B-B14F-4D97-AF65-F5344CB8AC3E}">
        <p14:creationId xmlns:p14="http://schemas.microsoft.com/office/powerpoint/2010/main" val="362735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132DE-4F44-0A87-BDFB-89B478BEB9F8}"/>
              </a:ext>
            </a:extLst>
          </p:cNvPr>
          <p:cNvSpPr>
            <a:spLocks noGrp="1"/>
          </p:cNvSpPr>
          <p:nvPr>
            <p:ph type="title"/>
          </p:nvPr>
        </p:nvSpPr>
        <p:spPr>
          <a:xfrm>
            <a:off x="990000" y="395288"/>
            <a:ext cx="4078800" cy="1597753"/>
          </a:xfrm>
        </p:spPr>
        <p:txBody>
          <a:bodyPr vert="horz" wrap="square" lIns="91440" tIns="45720" rIns="91440" bIns="45720" rtlCol="0" anchor="b" anchorCtr="0">
            <a:normAutofit/>
          </a:bodyPr>
          <a:lstStyle/>
          <a:p>
            <a:r>
              <a:rPr lang="en-US" kern="1200" cap="none" spc="0" baseline="0">
                <a:solidFill>
                  <a:schemeClr val="tx1"/>
                </a:solidFill>
                <a:latin typeface="+mj-lt"/>
                <a:ea typeface="+mj-ea"/>
                <a:cs typeface="+mj-cs"/>
              </a:rPr>
              <a:t>Sigmoidoscopy</a:t>
            </a:r>
          </a:p>
        </p:txBody>
      </p:sp>
      <p:sp>
        <p:nvSpPr>
          <p:cNvPr id="3" name="Text Placeholder 2">
            <a:extLst>
              <a:ext uri="{FF2B5EF4-FFF2-40B4-BE49-F238E27FC236}">
                <a16:creationId xmlns:a16="http://schemas.microsoft.com/office/drawing/2014/main" id="{A52331CF-E0BA-AC4E-7573-B05D9F1C573A}"/>
              </a:ext>
            </a:extLst>
          </p:cNvPr>
          <p:cNvSpPr>
            <a:spLocks noGrp="1"/>
          </p:cNvSpPr>
          <p:nvPr>
            <p:ph type="body" sz="quarter" idx="13"/>
          </p:nvPr>
        </p:nvSpPr>
        <p:spPr>
          <a:xfrm>
            <a:off x="990000" y="2361601"/>
            <a:ext cx="4078800" cy="3416900"/>
          </a:xfrm>
        </p:spPr>
        <p:txBody>
          <a:bodyPr vert="horz" lIns="91440" tIns="45720" rIns="91440" bIns="45720" rtlCol="0">
            <a:normAutofit/>
          </a:bodyPr>
          <a:lstStyle/>
          <a:p>
            <a:pPr marL="342900" indent="-342900" algn="l">
              <a:lnSpc>
                <a:spcPct val="140000"/>
              </a:lnSpc>
              <a:buFont typeface="Arial" panose="020B0604020202020204" pitchFamily="34" charset="0"/>
              <a:buChar char="•"/>
            </a:pPr>
            <a:r>
              <a:rPr lang="en-US" sz="1700" dirty="0"/>
              <a:t>A procedure that looks inside the rectum and lower colon (sigmoid)</a:t>
            </a:r>
          </a:p>
          <a:p>
            <a:pPr marL="342900" indent="-342900" algn="l">
              <a:lnSpc>
                <a:spcPct val="140000"/>
              </a:lnSpc>
              <a:buFont typeface="Arial" panose="020B0604020202020204" pitchFamily="34" charset="0"/>
              <a:buChar char="•"/>
            </a:pPr>
            <a:r>
              <a:rPr lang="en-US" sz="1700" dirty="0"/>
              <a:t>A camera (sigmoidoscope) is inserted into the rectum into the sigmoid colon.  It can remove polyps or take tissue samples for exam under a microscope.</a:t>
            </a:r>
          </a:p>
          <a:p>
            <a:pPr algn="l">
              <a:lnSpc>
                <a:spcPct val="140000"/>
              </a:lnSpc>
            </a:pPr>
            <a:endParaRPr lang="en-US" sz="1700" dirty="0"/>
          </a:p>
        </p:txBody>
      </p:sp>
      <p:cxnSp>
        <p:nvCxnSpPr>
          <p:cNvPr id="12" name="Straight Connector 11">
            <a:extLst>
              <a:ext uri="{FF2B5EF4-FFF2-40B4-BE49-F238E27FC236}">
                <a16:creationId xmlns:a16="http://schemas.microsoft.com/office/drawing/2014/main" id="{CC9CF63D-A2A3-4ECF-BC53-4B0D56918F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33"/>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12DF961-BB08-AF15-74D2-7D2A10296EA2}"/>
              </a:ext>
            </a:extLst>
          </p:cNvPr>
          <p:cNvPicPr>
            <a:picLocks noChangeAspect="1"/>
          </p:cNvPicPr>
          <p:nvPr/>
        </p:nvPicPr>
        <p:blipFill>
          <a:blip r:embed="rId2"/>
          <a:stretch/>
        </p:blipFill>
        <p:spPr>
          <a:xfrm>
            <a:off x="6651127" y="1390535"/>
            <a:ext cx="4999885" cy="4074273"/>
          </a:xfrm>
          <a:prstGeom prst="rect">
            <a:avLst/>
          </a:prstGeom>
        </p:spPr>
      </p:pic>
    </p:spTree>
    <p:extLst>
      <p:ext uri="{BB962C8B-B14F-4D97-AF65-F5344CB8AC3E}">
        <p14:creationId xmlns:p14="http://schemas.microsoft.com/office/powerpoint/2010/main" val="148710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132DE-4F44-0A87-BDFB-89B478BEB9F8}"/>
              </a:ext>
            </a:extLst>
          </p:cNvPr>
          <p:cNvSpPr>
            <a:spLocks noGrp="1"/>
          </p:cNvSpPr>
          <p:nvPr>
            <p:ph type="title"/>
          </p:nvPr>
        </p:nvSpPr>
        <p:spPr>
          <a:xfrm>
            <a:off x="990000" y="437233"/>
            <a:ext cx="4078800" cy="1597753"/>
          </a:xfrm>
        </p:spPr>
        <p:txBody>
          <a:bodyPr vert="horz" wrap="square" lIns="91440" tIns="45720" rIns="91440" bIns="45720" rtlCol="0" anchor="b" anchorCtr="0">
            <a:normAutofit/>
          </a:bodyPr>
          <a:lstStyle/>
          <a:p>
            <a:r>
              <a:rPr lang="en-US" kern="1200" cap="none" spc="0" baseline="0" dirty="0">
                <a:solidFill>
                  <a:schemeClr val="tx1"/>
                </a:solidFill>
                <a:latin typeface="+mj-lt"/>
                <a:ea typeface="+mj-ea"/>
                <a:cs typeface="+mj-cs"/>
              </a:rPr>
              <a:t>Colonoscopy</a:t>
            </a:r>
          </a:p>
        </p:txBody>
      </p:sp>
      <p:sp>
        <p:nvSpPr>
          <p:cNvPr id="3" name="Text Placeholder 2">
            <a:extLst>
              <a:ext uri="{FF2B5EF4-FFF2-40B4-BE49-F238E27FC236}">
                <a16:creationId xmlns:a16="http://schemas.microsoft.com/office/drawing/2014/main" id="{A52331CF-E0BA-AC4E-7573-B05D9F1C573A}"/>
              </a:ext>
            </a:extLst>
          </p:cNvPr>
          <p:cNvSpPr>
            <a:spLocks noGrp="1"/>
          </p:cNvSpPr>
          <p:nvPr>
            <p:ph type="body" sz="quarter" idx="13"/>
          </p:nvPr>
        </p:nvSpPr>
        <p:spPr>
          <a:xfrm>
            <a:off x="990000" y="2361601"/>
            <a:ext cx="4078800" cy="3416900"/>
          </a:xfrm>
        </p:spPr>
        <p:txBody>
          <a:bodyPr vert="horz" lIns="91440" tIns="45720" rIns="91440" bIns="45720" rtlCol="0">
            <a:normAutofit lnSpcReduction="10000"/>
          </a:bodyPr>
          <a:lstStyle/>
          <a:p>
            <a:pPr marL="285750" indent="-285750" algn="l">
              <a:lnSpc>
                <a:spcPct val="140000"/>
              </a:lnSpc>
              <a:buFont typeface="Arial" panose="020B0604020202020204" pitchFamily="34" charset="0"/>
              <a:buChar char="•"/>
            </a:pPr>
            <a:r>
              <a:rPr lang="en-US" sz="1700" dirty="0"/>
              <a:t>A procedure that looks inside the rectum and colon. </a:t>
            </a:r>
          </a:p>
          <a:p>
            <a:pPr marL="285750" indent="-285750" algn="l">
              <a:lnSpc>
                <a:spcPct val="140000"/>
              </a:lnSpc>
              <a:buFont typeface="Arial" panose="020B0604020202020204" pitchFamily="34" charset="0"/>
              <a:buChar char="•"/>
            </a:pPr>
            <a:r>
              <a:rPr lang="en-US" sz="1700" dirty="0"/>
              <a:t>A colonoscope (special camera with a light) is used to view the rectum and entire colon.  It can remove polyps and take tissue samples for microscopic review.</a:t>
            </a:r>
          </a:p>
          <a:p>
            <a:pPr marL="285750" indent="-285750" algn="l">
              <a:lnSpc>
                <a:spcPct val="140000"/>
              </a:lnSpc>
              <a:buFont typeface="Arial" panose="020B0604020202020204" pitchFamily="34" charset="0"/>
              <a:buChar char="•"/>
            </a:pPr>
            <a:r>
              <a:rPr lang="en-US" i="1" dirty="0"/>
              <a:t>Will-Burt’s insurance covers a colonoscopy at 100%!</a:t>
            </a:r>
          </a:p>
          <a:p>
            <a:pPr algn="l">
              <a:lnSpc>
                <a:spcPct val="140000"/>
              </a:lnSpc>
            </a:pPr>
            <a:endParaRPr lang="en-US" sz="1700" dirty="0"/>
          </a:p>
        </p:txBody>
      </p:sp>
      <p:cxnSp>
        <p:nvCxnSpPr>
          <p:cNvPr id="12" name="Straight Connector 11">
            <a:extLst>
              <a:ext uri="{FF2B5EF4-FFF2-40B4-BE49-F238E27FC236}">
                <a16:creationId xmlns:a16="http://schemas.microsoft.com/office/drawing/2014/main" id="{CC9CF63D-A2A3-4ECF-BC53-4B0D56918F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33"/>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12DF961-BB08-AF15-74D2-7D2A10296EA2}"/>
              </a:ext>
            </a:extLst>
          </p:cNvPr>
          <p:cNvPicPr>
            <a:picLocks noChangeAspect="1"/>
          </p:cNvPicPr>
          <p:nvPr/>
        </p:nvPicPr>
        <p:blipFill>
          <a:blip r:embed="rId2"/>
          <a:stretch/>
        </p:blipFill>
        <p:spPr>
          <a:xfrm>
            <a:off x="6651127" y="1296472"/>
            <a:ext cx="4999885" cy="4262401"/>
          </a:xfrm>
          <a:prstGeom prst="rect">
            <a:avLst/>
          </a:prstGeom>
        </p:spPr>
      </p:pic>
    </p:spTree>
    <p:extLst>
      <p:ext uri="{BB962C8B-B14F-4D97-AF65-F5344CB8AC3E}">
        <p14:creationId xmlns:p14="http://schemas.microsoft.com/office/powerpoint/2010/main" val="10426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132DE-4F44-0A87-BDFB-89B478BEB9F8}"/>
              </a:ext>
            </a:extLst>
          </p:cNvPr>
          <p:cNvSpPr>
            <a:spLocks noGrp="1"/>
          </p:cNvSpPr>
          <p:nvPr>
            <p:ph type="title"/>
          </p:nvPr>
        </p:nvSpPr>
        <p:spPr>
          <a:xfrm>
            <a:off x="990000" y="395288"/>
            <a:ext cx="4078800" cy="1597753"/>
          </a:xfrm>
        </p:spPr>
        <p:txBody>
          <a:bodyPr vert="horz" wrap="square" lIns="91440" tIns="45720" rIns="91440" bIns="45720" rtlCol="0" anchor="b" anchorCtr="0">
            <a:normAutofit/>
          </a:bodyPr>
          <a:lstStyle/>
          <a:p>
            <a:r>
              <a:rPr lang="en-US" kern="1200" cap="none" spc="0" baseline="0" dirty="0">
                <a:solidFill>
                  <a:schemeClr val="tx1"/>
                </a:solidFill>
                <a:latin typeface="+mj-lt"/>
                <a:ea typeface="+mj-ea"/>
                <a:cs typeface="+mj-cs"/>
              </a:rPr>
              <a:t>Virtual Colonoscopy</a:t>
            </a:r>
          </a:p>
        </p:txBody>
      </p:sp>
      <p:sp>
        <p:nvSpPr>
          <p:cNvPr id="3" name="Text Placeholder 2">
            <a:extLst>
              <a:ext uri="{FF2B5EF4-FFF2-40B4-BE49-F238E27FC236}">
                <a16:creationId xmlns:a16="http://schemas.microsoft.com/office/drawing/2014/main" id="{A52331CF-E0BA-AC4E-7573-B05D9F1C573A}"/>
              </a:ext>
            </a:extLst>
          </p:cNvPr>
          <p:cNvSpPr>
            <a:spLocks noGrp="1"/>
          </p:cNvSpPr>
          <p:nvPr>
            <p:ph type="body" sz="quarter" idx="13"/>
          </p:nvPr>
        </p:nvSpPr>
        <p:spPr>
          <a:xfrm>
            <a:off x="990000" y="2361601"/>
            <a:ext cx="4078800" cy="3416900"/>
          </a:xfrm>
        </p:spPr>
        <p:txBody>
          <a:bodyPr vert="horz" lIns="91440" tIns="45720" rIns="91440" bIns="45720" rtlCol="0">
            <a:normAutofit/>
          </a:bodyPr>
          <a:lstStyle/>
          <a:p>
            <a:pPr marL="285750" indent="-285750" algn="l">
              <a:lnSpc>
                <a:spcPct val="140000"/>
              </a:lnSpc>
              <a:buFont typeface="Arial" panose="020B0604020202020204" pitchFamily="34" charset="0"/>
              <a:buChar char="•"/>
            </a:pPr>
            <a:r>
              <a:rPr lang="en-US" sz="1700" dirty="0"/>
              <a:t>A procedure that uses a series of x-rays (computed tomography) that produces images of the colon. </a:t>
            </a:r>
          </a:p>
          <a:p>
            <a:pPr marL="285750" indent="-285750" algn="l">
              <a:lnSpc>
                <a:spcPct val="140000"/>
              </a:lnSpc>
              <a:buFont typeface="Arial" panose="020B0604020202020204" pitchFamily="34" charset="0"/>
              <a:buChar char="•"/>
            </a:pPr>
            <a:r>
              <a:rPr lang="en-US" sz="1700" dirty="0"/>
              <a:t>A series of detailed images can show polyps or other unusual images on the inside surface of the colon. </a:t>
            </a:r>
          </a:p>
          <a:p>
            <a:pPr algn="l">
              <a:lnSpc>
                <a:spcPct val="140000"/>
              </a:lnSpc>
            </a:pPr>
            <a:endParaRPr lang="en-US" sz="1700" dirty="0"/>
          </a:p>
        </p:txBody>
      </p:sp>
      <p:cxnSp>
        <p:nvCxnSpPr>
          <p:cNvPr id="19" name="Straight Connector 18">
            <a:extLst>
              <a:ext uri="{FF2B5EF4-FFF2-40B4-BE49-F238E27FC236}">
                <a16:creationId xmlns:a16="http://schemas.microsoft.com/office/drawing/2014/main" id="{CC9CF63D-A2A3-4ECF-BC53-4B0D56918F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33"/>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12DF961-BB08-AF15-74D2-7D2A10296EA2}"/>
              </a:ext>
            </a:extLst>
          </p:cNvPr>
          <p:cNvPicPr>
            <a:picLocks noChangeAspect="1"/>
          </p:cNvPicPr>
          <p:nvPr/>
        </p:nvPicPr>
        <p:blipFill>
          <a:blip r:embed="rId2"/>
          <a:stretch/>
        </p:blipFill>
        <p:spPr>
          <a:xfrm>
            <a:off x="6651127" y="2102703"/>
            <a:ext cx="4999885" cy="2649939"/>
          </a:xfrm>
          <a:prstGeom prst="rect">
            <a:avLst/>
          </a:prstGeom>
        </p:spPr>
      </p:pic>
    </p:spTree>
    <p:extLst>
      <p:ext uri="{BB962C8B-B14F-4D97-AF65-F5344CB8AC3E}">
        <p14:creationId xmlns:p14="http://schemas.microsoft.com/office/powerpoint/2010/main" val="10987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132DE-4F44-0A87-BDFB-89B478BEB9F8}"/>
              </a:ext>
            </a:extLst>
          </p:cNvPr>
          <p:cNvSpPr>
            <a:spLocks noGrp="1"/>
          </p:cNvSpPr>
          <p:nvPr>
            <p:ph type="title"/>
          </p:nvPr>
        </p:nvSpPr>
        <p:spPr>
          <a:xfrm>
            <a:off x="990000" y="395288"/>
            <a:ext cx="4078800" cy="1597753"/>
          </a:xfrm>
        </p:spPr>
        <p:txBody>
          <a:bodyPr vert="horz" wrap="square" lIns="91440" tIns="45720" rIns="91440" bIns="45720" rtlCol="0" anchor="b" anchorCtr="0">
            <a:normAutofit/>
          </a:bodyPr>
          <a:lstStyle/>
          <a:p>
            <a:r>
              <a:rPr lang="en-US" kern="1200" cap="none" spc="0" baseline="0" dirty="0">
                <a:solidFill>
                  <a:schemeClr val="tx1"/>
                </a:solidFill>
                <a:latin typeface="+mj-lt"/>
                <a:ea typeface="+mj-ea"/>
                <a:cs typeface="+mj-cs"/>
              </a:rPr>
              <a:t>DNA Stool Test</a:t>
            </a:r>
          </a:p>
        </p:txBody>
      </p:sp>
      <p:sp>
        <p:nvSpPr>
          <p:cNvPr id="3" name="Text Placeholder 2">
            <a:extLst>
              <a:ext uri="{FF2B5EF4-FFF2-40B4-BE49-F238E27FC236}">
                <a16:creationId xmlns:a16="http://schemas.microsoft.com/office/drawing/2014/main" id="{A52331CF-E0BA-AC4E-7573-B05D9F1C573A}"/>
              </a:ext>
            </a:extLst>
          </p:cNvPr>
          <p:cNvSpPr>
            <a:spLocks noGrp="1"/>
          </p:cNvSpPr>
          <p:nvPr>
            <p:ph type="body" sz="quarter" idx="13"/>
          </p:nvPr>
        </p:nvSpPr>
        <p:spPr>
          <a:xfrm>
            <a:off x="990000" y="2361601"/>
            <a:ext cx="4078800" cy="3416900"/>
          </a:xfrm>
        </p:spPr>
        <p:txBody>
          <a:bodyPr vert="horz" lIns="91440" tIns="45720" rIns="91440" bIns="45720" rtlCol="0">
            <a:normAutofit/>
          </a:bodyPr>
          <a:lstStyle/>
          <a:p>
            <a:pPr marL="285750" indent="-285750" algn="l">
              <a:lnSpc>
                <a:spcPct val="140000"/>
              </a:lnSpc>
              <a:buFont typeface="Arial" panose="020B0604020202020204" pitchFamily="34" charset="0"/>
              <a:buChar char="•"/>
            </a:pPr>
            <a:r>
              <a:rPr lang="en-US" sz="1700" dirty="0"/>
              <a:t>A test that tests for signs of colon cancer by using a stool sample that is placed in a special container and mailed to a lab.</a:t>
            </a:r>
          </a:p>
          <a:p>
            <a:pPr marL="285750" indent="-285750" algn="l">
              <a:lnSpc>
                <a:spcPct val="140000"/>
              </a:lnSpc>
              <a:buFont typeface="Arial" panose="020B0604020202020204" pitchFamily="34" charset="0"/>
              <a:buChar char="•"/>
            </a:pPr>
            <a:r>
              <a:rPr lang="en-US" sz="1700" dirty="0"/>
              <a:t>It tests for certain DNA changes that can indicate current cancer growth or future cancer risk, as well as testing for blood in stool.</a:t>
            </a:r>
          </a:p>
          <a:p>
            <a:pPr algn="l">
              <a:lnSpc>
                <a:spcPct val="140000"/>
              </a:lnSpc>
            </a:pPr>
            <a:endParaRPr lang="en-US" sz="1700" dirty="0"/>
          </a:p>
        </p:txBody>
      </p:sp>
      <p:cxnSp>
        <p:nvCxnSpPr>
          <p:cNvPr id="19" name="Straight Connector 18">
            <a:extLst>
              <a:ext uri="{FF2B5EF4-FFF2-40B4-BE49-F238E27FC236}">
                <a16:creationId xmlns:a16="http://schemas.microsoft.com/office/drawing/2014/main" id="{CC9CF63D-A2A3-4ECF-BC53-4B0D56918F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33"/>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12DF961-BB08-AF15-74D2-7D2A10296EA2}"/>
              </a:ext>
            </a:extLst>
          </p:cNvPr>
          <p:cNvPicPr>
            <a:picLocks noChangeAspect="1"/>
          </p:cNvPicPr>
          <p:nvPr/>
        </p:nvPicPr>
        <p:blipFill>
          <a:blip r:embed="rId2"/>
          <a:stretch/>
        </p:blipFill>
        <p:spPr>
          <a:xfrm>
            <a:off x="6651127" y="1891994"/>
            <a:ext cx="4999885" cy="3071357"/>
          </a:xfrm>
          <a:prstGeom prst="rect">
            <a:avLst/>
          </a:prstGeom>
        </p:spPr>
      </p:pic>
    </p:spTree>
    <p:extLst>
      <p:ext uri="{BB962C8B-B14F-4D97-AF65-F5344CB8AC3E}">
        <p14:creationId xmlns:p14="http://schemas.microsoft.com/office/powerpoint/2010/main" val="184205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7160A9E-2303-8E05-F05F-BE7BD10D97DC}"/>
              </a:ext>
            </a:extLst>
          </p:cNvPr>
          <p:cNvSpPr>
            <a:spLocks noGrp="1"/>
          </p:cNvSpPr>
          <p:nvPr>
            <p:ph type="title"/>
          </p:nvPr>
        </p:nvSpPr>
        <p:spPr>
          <a:xfrm>
            <a:off x="990000" y="395288"/>
            <a:ext cx="4078800" cy="1597753"/>
          </a:xfrm>
        </p:spPr>
        <p:txBody>
          <a:bodyPr wrap="square" anchor="b">
            <a:normAutofit/>
          </a:bodyPr>
          <a:lstStyle/>
          <a:p>
            <a:pPr algn="ctr"/>
            <a:r>
              <a:rPr lang="en-US" dirty="0"/>
              <a:t>What is Colorectal Cancer?</a:t>
            </a:r>
          </a:p>
        </p:txBody>
      </p:sp>
      <p:sp>
        <p:nvSpPr>
          <p:cNvPr id="6" name="Content Placeholder 5">
            <a:extLst>
              <a:ext uri="{FF2B5EF4-FFF2-40B4-BE49-F238E27FC236}">
                <a16:creationId xmlns:a16="http://schemas.microsoft.com/office/drawing/2014/main" id="{DDECDFDF-6B64-D8E3-76C6-17F1BF836A9D}"/>
              </a:ext>
            </a:extLst>
          </p:cNvPr>
          <p:cNvSpPr>
            <a:spLocks noGrp="1"/>
          </p:cNvSpPr>
          <p:nvPr>
            <p:ph idx="1"/>
          </p:nvPr>
        </p:nvSpPr>
        <p:spPr>
          <a:xfrm>
            <a:off x="990000" y="2361601"/>
            <a:ext cx="4078800" cy="3416900"/>
          </a:xfrm>
        </p:spPr>
        <p:txBody>
          <a:bodyPr>
            <a:normAutofit/>
          </a:bodyPr>
          <a:lstStyle/>
          <a:p>
            <a:r>
              <a:rPr lang="en-US" dirty="0"/>
              <a:t>A disease where the cells in the colon or rectum grow abnormally and out of control.  In some cases, polyps can form in your colon or rectum and can become cancerous.</a:t>
            </a:r>
          </a:p>
        </p:txBody>
      </p:sp>
      <p:cxnSp>
        <p:nvCxnSpPr>
          <p:cNvPr id="106" name="Straight Connector 105">
            <a:extLst>
              <a:ext uri="{FF2B5EF4-FFF2-40B4-BE49-F238E27FC236}">
                <a16:creationId xmlns:a16="http://schemas.microsoft.com/office/drawing/2014/main" id="{CC9CF63D-A2A3-4ECF-BC53-4B0D56918F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33"/>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invertebrate, coelenterate&#10;&#10;Description automatically generated">
            <a:extLst>
              <a:ext uri="{FF2B5EF4-FFF2-40B4-BE49-F238E27FC236}">
                <a16:creationId xmlns:a16="http://schemas.microsoft.com/office/drawing/2014/main" id="{D8C938A0-E148-2DDC-4AA3-5D4355B09D65}"/>
              </a:ext>
            </a:extLst>
          </p:cNvPr>
          <p:cNvPicPr>
            <a:picLocks noChangeAspect="1"/>
          </p:cNvPicPr>
          <p:nvPr/>
        </p:nvPicPr>
        <p:blipFill>
          <a:blip r:embed="rId2"/>
          <a:stretch>
            <a:fillRect/>
          </a:stretch>
        </p:blipFill>
        <p:spPr>
          <a:xfrm>
            <a:off x="6651127" y="2465195"/>
            <a:ext cx="4999885" cy="1924955"/>
          </a:xfrm>
          <a:prstGeom prst="rect">
            <a:avLst/>
          </a:prstGeom>
        </p:spPr>
      </p:pic>
    </p:spTree>
    <p:extLst>
      <p:ext uri="{BB962C8B-B14F-4D97-AF65-F5344CB8AC3E}">
        <p14:creationId xmlns:p14="http://schemas.microsoft.com/office/powerpoint/2010/main" val="339849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514EB50F-9DC9-1D25-589F-D9DF765A2EC2}"/>
              </a:ext>
            </a:extLst>
          </p:cNvPr>
          <p:cNvSpPr>
            <a:spLocks noGrp="1"/>
          </p:cNvSpPr>
          <p:nvPr>
            <p:ph idx="1"/>
          </p:nvPr>
        </p:nvSpPr>
        <p:spPr>
          <a:xfrm>
            <a:off x="989400" y="1864801"/>
            <a:ext cx="6328800" cy="3913700"/>
          </a:xfrm>
        </p:spPr>
        <p:txBody>
          <a:bodyPr>
            <a:normAutofit/>
          </a:bodyPr>
          <a:lstStyle/>
          <a:p>
            <a:pPr marL="0" indent="0">
              <a:lnSpc>
                <a:spcPct val="140000"/>
              </a:lnSpc>
              <a:buNone/>
            </a:pPr>
            <a:r>
              <a:rPr lang="en-US" sz="1900" dirty="0"/>
              <a:t>Don’t delay in talking to your doctor about which screening is right for you and when.  If you are experiencing unusual symptoms, you should reach out to your doctor for an appointment to discuss.  </a:t>
            </a:r>
            <a:br>
              <a:rPr lang="en-US" sz="1900" dirty="0"/>
            </a:br>
            <a:br>
              <a:rPr lang="en-US" sz="1900" dirty="0"/>
            </a:br>
            <a:r>
              <a:rPr lang="en-US" sz="1900" dirty="0"/>
              <a:t>If you have further questions or concerns, please do not hesitate to reach out to me in person or by phone at: 330-465-7997 or e-mail: </a:t>
            </a:r>
            <a:r>
              <a:rPr lang="en-US" sz="1900" dirty="0">
                <a:hlinkClick r:id="rId2"/>
              </a:rPr>
              <a:t>wbnurse@willburt.com</a:t>
            </a:r>
            <a:r>
              <a:rPr lang="en-US" sz="1900" dirty="0"/>
              <a:t> </a:t>
            </a:r>
          </a:p>
        </p:txBody>
      </p:sp>
      <p:cxnSp>
        <p:nvCxnSpPr>
          <p:cNvPr id="25" name="Straight Connector 21">
            <a:extLst>
              <a:ext uri="{FF2B5EF4-FFF2-40B4-BE49-F238E27FC236}">
                <a16:creationId xmlns:a16="http://schemas.microsoft.com/office/drawing/2014/main" id="{C05D45D7-984D-4CDD-B1BC-0CF407C72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2485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10" name="Graphic 9" descr="Doctor female with solid fill">
            <a:extLst>
              <a:ext uri="{FF2B5EF4-FFF2-40B4-BE49-F238E27FC236}">
                <a16:creationId xmlns:a16="http://schemas.microsoft.com/office/drawing/2014/main" id="{B148891F-16D2-8692-2778-E6F370CEC73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883650" y="2045319"/>
            <a:ext cx="2767362" cy="2767362"/>
          </a:xfrm>
          <a:prstGeom prst="rect">
            <a:avLst/>
          </a:prstGeom>
        </p:spPr>
      </p:pic>
    </p:spTree>
    <p:extLst>
      <p:ext uri="{BB962C8B-B14F-4D97-AF65-F5344CB8AC3E}">
        <p14:creationId xmlns:p14="http://schemas.microsoft.com/office/powerpoint/2010/main" val="214411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02761B-A1D4-17F6-BBCC-866188B852B8}"/>
              </a:ext>
            </a:extLst>
          </p:cNvPr>
          <p:cNvSpPr>
            <a:spLocks noGrp="1"/>
          </p:cNvSpPr>
          <p:nvPr>
            <p:ph type="title"/>
          </p:nvPr>
        </p:nvSpPr>
        <p:spPr>
          <a:xfrm>
            <a:off x="1080001" y="1079500"/>
            <a:ext cx="3904750" cy="4689475"/>
          </a:xfrm>
        </p:spPr>
        <p:txBody>
          <a:bodyPr anchor="ctr">
            <a:normAutofit/>
          </a:bodyPr>
          <a:lstStyle/>
          <a:p>
            <a:pPr algn="ctr"/>
            <a:r>
              <a:rPr lang="en-US" sz="4800"/>
              <a:t>References</a:t>
            </a:r>
          </a:p>
        </p:txBody>
      </p:sp>
      <p:cxnSp>
        <p:nvCxnSpPr>
          <p:cNvPr id="22" name="Straight Connector 10">
            <a:extLst>
              <a:ext uri="{FF2B5EF4-FFF2-40B4-BE49-F238E27FC236}">
                <a16:creationId xmlns:a16="http://schemas.microsoft.com/office/drawing/2014/main" id="{3A513CAD-9784-4D35-BAF9-1F7DDD697B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3429000"/>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23" name="Content Placeholder 2">
            <a:extLst>
              <a:ext uri="{FF2B5EF4-FFF2-40B4-BE49-F238E27FC236}">
                <a16:creationId xmlns:a16="http://schemas.microsoft.com/office/drawing/2014/main" id="{FDD6A11E-209D-0771-B430-757FE15CBBEA}"/>
              </a:ext>
            </a:extLst>
          </p:cNvPr>
          <p:cNvGraphicFramePr>
            <a:graphicFrameLocks noGrp="1"/>
          </p:cNvGraphicFramePr>
          <p:nvPr>
            <p:ph idx="1"/>
            <p:extLst>
              <p:ext uri="{D42A27DB-BD31-4B8C-83A1-F6EECF244321}">
                <p14:modId xmlns:p14="http://schemas.microsoft.com/office/powerpoint/2010/main" val="351559953"/>
              </p:ext>
            </p:extLst>
          </p:nvPr>
        </p:nvGraphicFramePr>
        <p:xfrm>
          <a:off x="6654799" y="531814"/>
          <a:ext cx="4996207" cy="5783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471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0B36C-2B21-F59D-F0B6-2FD51D0391EA}"/>
              </a:ext>
            </a:extLst>
          </p:cNvPr>
          <p:cNvSpPr>
            <a:spLocks noGrp="1"/>
          </p:cNvSpPr>
          <p:nvPr>
            <p:ph type="title"/>
          </p:nvPr>
        </p:nvSpPr>
        <p:spPr>
          <a:xfrm>
            <a:off x="989400" y="251461"/>
            <a:ext cx="10213200" cy="1390902"/>
          </a:xfrm>
        </p:spPr>
        <p:txBody>
          <a:bodyPr anchor="ctr">
            <a:normAutofit/>
          </a:bodyPr>
          <a:lstStyle/>
          <a:p>
            <a:pPr algn="ctr"/>
            <a:r>
              <a:rPr lang="en-US" sz="4800" dirty="0"/>
              <a:t>Screening Purpose</a:t>
            </a:r>
          </a:p>
        </p:txBody>
      </p:sp>
      <p:cxnSp>
        <p:nvCxnSpPr>
          <p:cNvPr id="65" name="Straight Connector 64">
            <a:extLst>
              <a:ext uri="{FF2B5EF4-FFF2-40B4-BE49-F238E27FC236}">
                <a16:creationId xmlns:a16="http://schemas.microsoft.com/office/drawing/2014/main" id="{D9BF9BF3-7E9D-458B-A5D2-E730C5FFD0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19649" y="189383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9" name="Content Placeholder 2">
            <a:extLst>
              <a:ext uri="{FF2B5EF4-FFF2-40B4-BE49-F238E27FC236}">
                <a16:creationId xmlns:a16="http://schemas.microsoft.com/office/drawing/2014/main" id="{DEC099E3-A336-0516-EA5A-D48D152D201F}"/>
              </a:ext>
            </a:extLst>
          </p:cNvPr>
          <p:cNvGraphicFramePr>
            <a:graphicFrameLocks noGrp="1"/>
          </p:cNvGraphicFramePr>
          <p:nvPr>
            <p:ph idx="1"/>
            <p:extLst>
              <p:ext uri="{D42A27DB-BD31-4B8C-83A1-F6EECF244321}">
                <p14:modId xmlns:p14="http://schemas.microsoft.com/office/powerpoint/2010/main" val="1734395833"/>
              </p:ext>
            </p:extLst>
          </p:nvPr>
        </p:nvGraphicFramePr>
        <p:xfrm>
          <a:off x="1079400" y="2843213"/>
          <a:ext cx="10033200" cy="292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37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anim calcmode="lin" valueType="num">
                                      <p:cBhvr>
                                        <p:cTn id="13" dur="1000" fill="hold"/>
                                        <p:tgtEl>
                                          <p:spTgt spid="59"/>
                                        </p:tgtEl>
                                        <p:attrNameLst>
                                          <p:attrName>ppt_x</p:attrName>
                                        </p:attrNameLst>
                                      </p:cBhvr>
                                      <p:tavLst>
                                        <p:tav tm="0">
                                          <p:val>
                                            <p:strVal val="#ppt_x"/>
                                          </p:val>
                                        </p:tav>
                                        <p:tav tm="100000">
                                          <p:val>
                                            <p:strVal val="#ppt_x"/>
                                          </p:val>
                                        </p:tav>
                                      </p:tavLst>
                                    </p:anim>
                                    <p:anim calcmode="lin" valueType="num">
                                      <p:cBhvr>
                                        <p:cTn id="1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0" name="Rectangle 37">
            <a:extLst>
              <a:ext uri="{FF2B5EF4-FFF2-40B4-BE49-F238E27FC236}">
                <a16:creationId xmlns:a16="http://schemas.microsoft.com/office/drawing/2014/main" id="{3268346D-5E77-4906-AC8D-57FB88F11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39">
            <a:extLst>
              <a:ext uri="{FF2B5EF4-FFF2-40B4-BE49-F238E27FC236}">
                <a16:creationId xmlns:a16="http://schemas.microsoft.com/office/drawing/2014/main" id="{4168C6BE-41CC-4C4D-850F-F82321AE7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3" name="Content Placeholder 2" descr="Fireworks outline">
            <a:extLst>
              <a:ext uri="{FF2B5EF4-FFF2-40B4-BE49-F238E27FC236}">
                <a16:creationId xmlns:a16="http://schemas.microsoft.com/office/drawing/2014/main" id="{8E2EB5F0-8DF1-8CD7-A26D-42C25847BF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63200" y="540033"/>
            <a:ext cx="2754000" cy="2754000"/>
          </a:xfrm>
          <a:prstGeom prst="rect">
            <a:avLst/>
          </a:prstGeom>
        </p:spPr>
      </p:pic>
      <p:cxnSp>
        <p:nvCxnSpPr>
          <p:cNvPr id="62" name="Straight Connector 41">
            <a:extLst>
              <a:ext uri="{FF2B5EF4-FFF2-40B4-BE49-F238E27FC236}">
                <a16:creationId xmlns:a16="http://schemas.microsoft.com/office/drawing/2014/main" id="{4CBC1FDF-AE13-4731-B38F-2761BDFDBB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Placeholder 9">
            <a:extLst>
              <a:ext uri="{FF2B5EF4-FFF2-40B4-BE49-F238E27FC236}">
                <a16:creationId xmlns:a16="http://schemas.microsoft.com/office/drawing/2014/main" id="{F1EA4CA2-977B-28F6-80AD-3E07BFEB5938}"/>
              </a:ext>
            </a:extLst>
          </p:cNvPr>
          <p:cNvPicPr>
            <a:picLocks noChangeAspect="1"/>
          </p:cNvPicPr>
          <p:nvPr/>
        </p:nvPicPr>
        <p:blipFill>
          <a:blip r:embed="rId4"/>
          <a:stretch/>
        </p:blipFill>
        <p:spPr>
          <a:xfrm>
            <a:off x="1671000" y="3563967"/>
            <a:ext cx="2754000" cy="2754000"/>
          </a:xfrm>
          <a:prstGeom prst="rect">
            <a:avLst/>
          </a:prstGeom>
        </p:spPr>
      </p:pic>
    </p:spTree>
    <p:extLst>
      <p:ext uri="{BB962C8B-B14F-4D97-AF65-F5344CB8AC3E}">
        <p14:creationId xmlns:p14="http://schemas.microsoft.com/office/powerpoint/2010/main" val="159401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6" presetClass="emph" presetSubtype="0" fill="hold" nodeType="with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3B43-662A-7637-4EE1-4C5640470C68}"/>
              </a:ext>
            </a:extLst>
          </p:cNvPr>
          <p:cNvSpPr>
            <a:spLocks noGrp="1"/>
          </p:cNvSpPr>
          <p:nvPr>
            <p:ph type="title"/>
          </p:nvPr>
        </p:nvSpPr>
        <p:spPr/>
        <p:txBody>
          <a:bodyPr/>
          <a:lstStyle/>
          <a:p>
            <a:r>
              <a:rPr lang="en-US" dirty="0"/>
              <a:t>Who &amp; When?</a:t>
            </a:r>
          </a:p>
        </p:txBody>
      </p:sp>
      <p:sp>
        <p:nvSpPr>
          <p:cNvPr id="3" name="Content Placeholder 2">
            <a:extLst>
              <a:ext uri="{FF2B5EF4-FFF2-40B4-BE49-F238E27FC236}">
                <a16:creationId xmlns:a16="http://schemas.microsoft.com/office/drawing/2014/main" id="{11652340-C5E2-6FA3-3B8D-E9375FDFA686}"/>
              </a:ext>
            </a:extLst>
          </p:cNvPr>
          <p:cNvSpPr>
            <a:spLocks noGrp="1"/>
          </p:cNvSpPr>
          <p:nvPr>
            <p:ph idx="1"/>
          </p:nvPr>
        </p:nvSpPr>
        <p:spPr/>
        <p:txBody>
          <a:bodyPr>
            <a:normAutofit/>
          </a:bodyPr>
          <a:lstStyle/>
          <a:p>
            <a:r>
              <a:rPr lang="en-US" dirty="0"/>
              <a:t>Routine screening should begin at age </a:t>
            </a:r>
            <a:r>
              <a:rPr lang="en-US" b="1" dirty="0"/>
              <a:t>45</a:t>
            </a:r>
          </a:p>
          <a:p>
            <a:r>
              <a:rPr lang="en-US" dirty="0"/>
              <a:t>Some people may need to be screened earlier than age 45 if any of the following apply to you:</a:t>
            </a:r>
          </a:p>
          <a:p>
            <a:pPr lvl="2"/>
            <a:r>
              <a:rPr lang="en-US" dirty="0"/>
              <a:t>Inflammatory bowel disease (Crohn’s Disease or ulcerative colitis)</a:t>
            </a:r>
          </a:p>
          <a:p>
            <a:pPr lvl="2"/>
            <a:r>
              <a:rPr lang="en-US" dirty="0"/>
              <a:t>Personal or family history of colorectal cancer or polyps</a:t>
            </a:r>
          </a:p>
          <a:p>
            <a:pPr lvl="2"/>
            <a:r>
              <a:rPr lang="en-US" dirty="0"/>
              <a:t>Genetic syndrome such as Lynch Syndrome</a:t>
            </a:r>
          </a:p>
          <a:p>
            <a:pPr lvl="1" algn="ctr"/>
            <a:r>
              <a:rPr lang="en-US" sz="1800" dirty="0"/>
              <a:t>If you have questions about when you should be screened for colorectal cancer, you should make an appointment with your primary care doctor to discuss.</a:t>
            </a:r>
          </a:p>
        </p:txBody>
      </p:sp>
    </p:spTree>
    <p:extLst>
      <p:ext uri="{BB962C8B-B14F-4D97-AF65-F5344CB8AC3E}">
        <p14:creationId xmlns:p14="http://schemas.microsoft.com/office/powerpoint/2010/main" val="264475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115541-48A7-3C49-1343-29A4306CD6D8}"/>
              </a:ext>
            </a:extLst>
          </p:cNvPr>
          <p:cNvSpPr>
            <a:spLocks noGrp="1"/>
          </p:cNvSpPr>
          <p:nvPr>
            <p:ph type="title"/>
          </p:nvPr>
        </p:nvSpPr>
        <p:spPr>
          <a:xfrm>
            <a:off x="989400" y="251461"/>
            <a:ext cx="10213200" cy="1390902"/>
          </a:xfrm>
        </p:spPr>
        <p:txBody>
          <a:bodyPr anchor="ctr">
            <a:normAutofit/>
          </a:bodyPr>
          <a:lstStyle/>
          <a:p>
            <a:pPr algn="ctr"/>
            <a:r>
              <a:rPr lang="en-US" sz="4800" dirty="0"/>
              <a:t>Lifestyle Risk Factors</a:t>
            </a:r>
          </a:p>
        </p:txBody>
      </p:sp>
      <p:cxnSp>
        <p:nvCxnSpPr>
          <p:cNvPr id="11" name="Straight Connector 10">
            <a:extLst>
              <a:ext uri="{FF2B5EF4-FFF2-40B4-BE49-F238E27FC236}">
                <a16:creationId xmlns:a16="http://schemas.microsoft.com/office/drawing/2014/main" id="{D9BF9BF3-7E9D-458B-A5D2-E730C5FFD0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19649" y="189383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4AEE86E-F550-B70B-8E70-ED6DBCA49118}"/>
              </a:ext>
            </a:extLst>
          </p:cNvPr>
          <p:cNvGraphicFramePr>
            <a:graphicFrameLocks noGrp="1"/>
          </p:cNvGraphicFramePr>
          <p:nvPr>
            <p:ph idx="1"/>
            <p:extLst>
              <p:ext uri="{D42A27DB-BD31-4B8C-83A1-F6EECF244321}">
                <p14:modId xmlns:p14="http://schemas.microsoft.com/office/powerpoint/2010/main" val="186847105"/>
              </p:ext>
            </p:extLst>
          </p:nvPr>
        </p:nvGraphicFramePr>
        <p:xfrm>
          <a:off x="1079400" y="2818046"/>
          <a:ext cx="10033200" cy="292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87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85B2C9-2A4D-4775-29D8-3613B9956F9C}"/>
              </a:ext>
            </a:extLst>
          </p:cNvPr>
          <p:cNvSpPr>
            <a:spLocks noGrp="1"/>
          </p:cNvSpPr>
          <p:nvPr>
            <p:ph type="title"/>
          </p:nvPr>
        </p:nvSpPr>
        <p:spPr>
          <a:xfrm>
            <a:off x="1080001" y="1079500"/>
            <a:ext cx="3904750" cy="4689475"/>
          </a:xfrm>
        </p:spPr>
        <p:txBody>
          <a:bodyPr anchor="ctr">
            <a:normAutofit/>
          </a:bodyPr>
          <a:lstStyle/>
          <a:p>
            <a:pPr algn="ctr"/>
            <a:r>
              <a:rPr lang="en-US" sz="4800" dirty="0"/>
              <a:t>Common Symptoms of Colorectal Cancer</a:t>
            </a:r>
          </a:p>
        </p:txBody>
      </p:sp>
      <p:cxnSp>
        <p:nvCxnSpPr>
          <p:cNvPr id="11" name="Straight Connector 10">
            <a:extLst>
              <a:ext uri="{FF2B5EF4-FFF2-40B4-BE49-F238E27FC236}">
                <a16:creationId xmlns:a16="http://schemas.microsoft.com/office/drawing/2014/main" id="{3A513CAD-9784-4D35-BAF9-1F7DDD697B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3429000"/>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4BB6F07-4100-FBF3-072D-32BC06BF05F0}"/>
              </a:ext>
            </a:extLst>
          </p:cNvPr>
          <p:cNvGraphicFramePr>
            <a:graphicFrameLocks noGrp="1"/>
          </p:cNvGraphicFramePr>
          <p:nvPr>
            <p:ph idx="1"/>
            <p:extLst>
              <p:ext uri="{D42A27DB-BD31-4B8C-83A1-F6EECF244321}">
                <p14:modId xmlns:p14="http://schemas.microsoft.com/office/powerpoint/2010/main" val="3104149318"/>
              </p:ext>
            </p:extLst>
          </p:nvPr>
        </p:nvGraphicFramePr>
        <p:xfrm>
          <a:off x="6654799" y="531814"/>
          <a:ext cx="4996207" cy="5783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690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p:nvPr/>
        </p:nvSpPr>
        <p:spPr>
          <a:xfrm>
            <a:off x="1219200" y="1219200"/>
            <a:ext cx="9144000" cy="0"/>
          </a:xfrm>
          <a:prstGeom prst="rect">
            <a:avLst/>
          </a:prstGeom>
          <a:solidFill>
            <a:srgbClr val="F1F1F1"/>
          </a:solidFill>
          <a:ln/>
        </p:spPr>
        <p:txBody>
          <a:bodyPr wrap="square" rtlCol="0" anchor="ctr"/>
          <a:lstStyle/>
          <a:p>
            <a:pPr algn="ctr"/>
            <a:r>
              <a:rPr lang="en-US" sz="2400" dirty="0">
                <a:solidFill>
                  <a:srgbClr val="363636"/>
                </a:solidFill>
              </a:rPr>
              <a:t>Rate of New Cancers By Sex and Race and Ethnicity</a:t>
            </a:r>
            <a:endParaRPr lang="en-US" sz="2400" dirty="0"/>
          </a:p>
          <a:p>
            <a:pPr algn="ctr"/>
            <a:r>
              <a:rPr lang="en-US" sz="2400" dirty="0">
                <a:solidFill>
                  <a:srgbClr val="363636"/>
                </a:solidFill>
              </a:rPr>
              <a:t>Colon and Rectum, United States, 2019</a:t>
            </a:r>
            <a:endParaRPr lang="en-US" sz="2400" dirty="0"/>
          </a:p>
        </p:txBody>
      </p:sp>
      <p:pic>
        <p:nvPicPr>
          <p:cNvPr id="3" name="Object 2" descr="preencoded.png"/>
          <p:cNvPicPr>
            <a:picLocks noChangeAspect="1"/>
          </p:cNvPicPr>
          <p:nvPr/>
        </p:nvPicPr>
        <p:blipFill>
          <a:blip r:embed="rId3"/>
          <a:stretch>
            <a:fillRect/>
          </a:stretch>
        </p:blipFill>
        <p:spPr>
          <a:xfrm>
            <a:off x="3011424" y="2011680"/>
            <a:ext cx="5084064" cy="3816096"/>
          </a:xfrm>
          <a:prstGeom prst="rect">
            <a:avLst/>
          </a:prstGeom>
        </p:spPr>
      </p:pic>
      <p:pic>
        <p:nvPicPr>
          <p:cNvPr id="4" name="Object 3" descr="preencoded.png"/>
          <p:cNvPicPr>
            <a:picLocks noChangeAspect="1"/>
          </p:cNvPicPr>
          <p:nvPr/>
        </p:nvPicPr>
        <p:blipFill>
          <a:blip r:embed="rId4"/>
          <a:stretch>
            <a:fillRect/>
          </a:stretch>
        </p:blipFill>
        <p:spPr>
          <a:xfrm>
            <a:off x="6669024" y="2011680"/>
            <a:ext cx="5084064" cy="3816096"/>
          </a:xfrm>
          <a:prstGeom prst="rect">
            <a:avLst/>
          </a:prstGeom>
        </p:spPr>
      </p:pic>
      <p:sp>
        <p:nvSpPr>
          <p:cNvPr id="5" name="Object4"/>
          <p:cNvSpPr/>
          <p:nvPr/>
        </p:nvSpPr>
        <p:spPr>
          <a:xfrm>
            <a:off x="121920" y="5644896"/>
            <a:ext cx="9144000" cy="243840"/>
          </a:xfrm>
          <a:prstGeom prst="rect">
            <a:avLst/>
          </a:prstGeom>
          <a:noFill/>
          <a:ln/>
        </p:spPr>
        <p:txBody>
          <a:bodyPr wrap="square" rtlCol="0" anchor="ctr"/>
          <a:lstStyle/>
          <a:p>
            <a:r>
              <a:rPr lang="en-US" sz="1333" dirty="0">
                <a:solidFill>
                  <a:srgbClr val="000000"/>
                </a:solidFill>
              </a:rPr>
              <a:t>Rate per 100,000 people</a:t>
            </a:r>
            <a:endParaRPr lang="en-US" sz="1333" dirty="0"/>
          </a:p>
        </p:txBody>
      </p:sp>
      <p:sp>
        <p:nvSpPr>
          <p:cNvPr id="6" name="Object5"/>
          <p:cNvSpPr/>
          <p:nvPr/>
        </p:nvSpPr>
        <p:spPr>
          <a:xfrm>
            <a:off x="121920" y="5827776"/>
            <a:ext cx="10972800" cy="731520"/>
          </a:xfrm>
          <a:prstGeom prst="rect">
            <a:avLst/>
          </a:prstGeom>
          <a:noFill/>
          <a:ln/>
        </p:spPr>
        <p:txBody>
          <a:bodyPr wrap="square" rtlCol="0" anchor="ctr"/>
          <a:lstStyle/>
          <a:p>
            <a:r>
              <a:rPr lang="en-US" sz="1333" dirty="0">
                <a:solidFill>
                  <a:srgbClr val="000000"/>
                </a:solidFill>
              </a:rPr>
              <a:t>Source - U.S. Cancer Statistics Working Group. U.S. Cancer Statistics Data Visualizations Tool, based on 2021 submission data (1999-2019): U.S. Department of Health and Human Services, Centers for Disease Control and Prevention and National Cancer Institute; </a:t>
            </a:r>
            <a:r>
              <a:rPr lang="en-US" sz="1333" u="sng" dirty="0">
                <a:solidFill>
                  <a:srgbClr val="000000"/>
                </a:solidFill>
                <a:hlinkClick r:id="rId5"/>
              </a:rPr>
              <a:t>https://www.cdc.gov/cancer/dataviz</a:t>
            </a:r>
            <a:r>
              <a:rPr lang="en-US" sz="1333" dirty="0">
                <a:solidFill>
                  <a:srgbClr val="000000"/>
                </a:solidFill>
              </a:rPr>
              <a:t>, released in November 2022.</a:t>
            </a:r>
            <a:endParaRPr lang="en-US" sz="1333"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p:nvPr/>
        </p:nvSpPr>
        <p:spPr>
          <a:xfrm>
            <a:off x="1219200" y="1219200"/>
            <a:ext cx="9144000" cy="0"/>
          </a:xfrm>
          <a:prstGeom prst="rect">
            <a:avLst/>
          </a:prstGeom>
          <a:solidFill>
            <a:srgbClr val="F1F1F1"/>
          </a:solidFill>
          <a:ln/>
        </p:spPr>
        <p:txBody>
          <a:bodyPr wrap="square" rtlCol="0" anchor="ctr"/>
          <a:lstStyle/>
          <a:p>
            <a:pPr algn="ctr"/>
            <a:r>
              <a:rPr lang="en-US" sz="2400" dirty="0">
                <a:solidFill>
                  <a:srgbClr val="363636"/>
                </a:solidFill>
              </a:rPr>
              <a:t>Rate of New Cancers By Age Group (years), All Races and Ethnicities, Both Sexes</a:t>
            </a:r>
            <a:endParaRPr lang="en-US" sz="2400" dirty="0"/>
          </a:p>
          <a:p>
            <a:pPr algn="ctr"/>
            <a:r>
              <a:rPr lang="en-US" sz="2400" dirty="0">
                <a:solidFill>
                  <a:srgbClr val="363636"/>
                </a:solidFill>
              </a:rPr>
              <a:t>Colon and Rectum, United States, 2019</a:t>
            </a:r>
            <a:endParaRPr lang="en-US" sz="2400" dirty="0"/>
          </a:p>
        </p:txBody>
      </p:sp>
      <p:sp>
        <p:nvSpPr>
          <p:cNvPr id="3" name="Object2"/>
          <p:cNvSpPr/>
          <p:nvPr/>
        </p:nvSpPr>
        <p:spPr>
          <a:xfrm>
            <a:off x="121920" y="5644896"/>
            <a:ext cx="9144000" cy="243840"/>
          </a:xfrm>
          <a:prstGeom prst="rect">
            <a:avLst/>
          </a:prstGeom>
          <a:noFill/>
          <a:ln/>
        </p:spPr>
        <p:txBody>
          <a:bodyPr wrap="square" rtlCol="0" anchor="ctr"/>
          <a:lstStyle/>
          <a:p>
            <a:endParaRPr lang="en-US" sz="1333" dirty="0"/>
          </a:p>
        </p:txBody>
      </p:sp>
      <p:sp>
        <p:nvSpPr>
          <p:cNvPr id="4" name="Object3"/>
          <p:cNvSpPr/>
          <p:nvPr/>
        </p:nvSpPr>
        <p:spPr>
          <a:xfrm>
            <a:off x="121920" y="5827776"/>
            <a:ext cx="10972800" cy="731520"/>
          </a:xfrm>
          <a:prstGeom prst="rect">
            <a:avLst/>
          </a:prstGeom>
          <a:noFill/>
          <a:ln/>
        </p:spPr>
        <p:txBody>
          <a:bodyPr wrap="square" rtlCol="0" anchor="ctr"/>
          <a:lstStyle/>
          <a:p>
            <a:r>
              <a:rPr lang="en-US" sz="1333" dirty="0">
                <a:solidFill>
                  <a:srgbClr val="000000"/>
                </a:solidFill>
              </a:rPr>
              <a:t>Source - U.S. Cancer Statistics Working Group. U.S. Cancer Statistics Data Visualizations Tool, based on 2021 submission data (1999-2019): U.S. Department of Health and Human Services, Centers for Disease Control and Prevention and National Cancer Institute; </a:t>
            </a:r>
            <a:r>
              <a:rPr lang="en-US" sz="1333" u="sng" dirty="0">
                <a:solidFill>
                  <a:srgbClr val="000000"/>
                </a:solidFill>
                <a:hlinkClick r:id="rId3"/>
              </a:rPr>
              <a:t>https://www.cdc.gov/cancer/dataviz</a:t>
            </a:r>
            <a:r>
              <a:rPr lang="en-US" sz="1333" dirty="0">
                <a:solidFill>
                  <a:srgbClr val="000000"/>
                </a:solidFill>
              </a:rPr>
              <a:t>, released in November 2022.</a:t>
            </a:r>
            <a:endParaRPr lang="en-US" sz="1333" dirty="0"/>
          </a:p>
        </p:txBody>
      </p:sp>
      <p:pic>
        <p:nvPicPr>
          <p:cNvPr id="5" name="Object 4" descr="preencoded.png"/>
          <p:cNvPicPr>
            <a:picLocks noChangeAspect="1"/>
          </p:cNvPicPr>
          <p:nvPr/>
        </p:nvPicPr>
        <p:blipFill>
          <a:blip r:embed="rId4"/>
          <a:stretch>
            <a:fillRect/>
          </a:stretch>
        </p:blipFill>
        <p:spPr>
          <a:xfrm>
            <a:off x="2560320" y="1670304"/>
            <a:ext cx="6400800" cy="4267200"/>
          </a:xfrm>
          <a:prstGeom prst="rect">
            <a:avLst/>
          </a:prstGeom>
        </p:spPr>
      </p:pic>
    </p:spTree>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79673F-CE33-48F3-A011-3563BBD94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CF82A0-F4E3-45B7-AF6D-1D89198889C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D1309999-888E-44BA-A188-888AF21B1F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Frosted design</Template>
  <TotalTime>236</TotalTime>
  <Words>1079</Words>
  <Application>Microsoft Office PowerPoint</Application>
  <PresentationFormat>Widescreen</PresentationFormat>
  <Paragraphs>85</Paragraphs>
  <Slides>21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Avenir Next LT Pro</vt:lpstr>
      <vt:lpstr>Calibri</vt:lpstr>
      <vt:lpstr>Goudy Old Style</vt:lpstr>
      <vt:lpstr>Wingdings</vt:lpstr>
      <vt:lpstr>FrostyVTI</vt:lpstr>
      <vt:lpstr>Colon Cancer &amp; Screenings</vt:lpstr>
      <vt:lpstr>What is Colorectal Cancer?</vt:lpstr>
      <vt:lpstr>Screening Purpose</vt:lpstr>
      <vt:lpstr>PowerPoint Presentation</vt:lpstr>
      <vt:lpstr>Who &amp; When?</vt:lpstr>
      <vt:lpstr>Lifestyle Risk Factors</vt:lpstr>
      <vt:lpstr>Common Symptoms of Colorectal Cancer</vt:lpstr>
      <vt:lpstr>PowerPoint Presentation</vt:lpstr>
      <vt:lpstr>PowerPoint Presentation</vt:lpstr>
      <vt:lpstr>PowerPoint Presentation</vt:lpstr>
      <vt:lpstr>PowerPoint Presentation</vt:lpstr>
      <vt:lpstr>PowerPoint Presentation</vt:lpstr>
      <vt:lpstr>Current Rates</vt:lpstr>
      <vt:lpstr>Types of Screenings</vt:lpstr>
      <vt:lpstr>Fecal Occult Blood Test </vt:lpstr>
      <vt:lpstr>Sigmoidoscopy</vt:lpstr>
      <vt:lpstr>Colonoscopy</vt:lpstr>
      <vt:lpstr>Virtual Colonoscopy</vt:lpstr>
      <vt:lpstr>DNA Stool Test</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 Cancer &amp; Screenings</dc:title>
  <dc:creator>WBNurse</dc:creator>
  <cp:lastModifiedBy>WBNurse</cp:lastModifiedBy>
  <cp:revision>1</cp:revision>
  <dcterms:created xsi:type="dcterms:W3CDTF">2023-02-27T11:13:46Z</dcterms:created>
  <dcterms:modified xsi:type="dcterms:W3CDTF">2023-02-27T15:10:20Z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