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4" r:id="rId9"/>
    <p:sldId id="265" r:id="rId10"/>
    <p:sldId id="266" r:id="rId11"/>
    <p:sldId id="267" r:id="rId12"/>
    <p:sldId id="268" r:id="rId13"/>
    <p:sldId id="269" r:id="rId14"/>
    <p:sldId id="270" r:id="rId15"/>
    <p:sldId id="271" r:id="rId16"/>
    <p:sldId id="272" r:id="rId17"/>
    <p:sldId id="273" r:id="rId18"/>
    <p:sldId id="276" r:id="rId19"/>
    <p:sldId id="274" r:id="rId20"/>
    <p:sldId id="275" r:id="rId21"/>
    <p:sldId id="277" r:id="rId22"/>
    <p:sldId id="2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6B9172-1C46-4A2B-A996-10D102441E2C}" v="89" dt="2024-07-08T12:18:22.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BNurse" userId="de47952b-4425-4b8d-9da9-0b03a2a9d0dd" providerId="ADAL" clId="{8A6B9172-1C46-4A2B-A996-10D102441E2C}"/>
    <pc:docChg chg="undo custSel addSld delSld modSld">
      <pc:chgData name="WBNurse" userId="de47952b-4425-4b8d-9da9-0b03a2a9d0dd" providerId="ADAL" clId="{8A6B9172-1C46-4A2B-A996-10D102441E2C}" dt="2024-07-08T12:18:22.672" v="7414"/>
      <pc:docMkLst>
        <pc:docMk/>
      </pc:docMkLst>
      <pc:sldChg chg="modSp mod modAnim">
        <pc:chgData name="WBNurse" userId="de47952b-4425-4b8d-9da9-0b03a2a9d0dd" providerId="ADAL" clId="{8A6B9172-1C46-4A2B-A996-10D102441E2C}" dt="2024-07-08T11:19:56.272" v="7337"/>
        <pc:sldMkLst>
          <pc:docMk/>
          <pc:sldMk cId="3846609735" sldId="256"/>
        </pc:sldMkLst>
        <pc:spChg chg="mod">
          <ac:chgData name="WBNurse" userId="de47952b-4425-4b8d-9da9-0b03a2a9d0dd" providerId="ADAL" clId="{8A6B9172-1C46-4A2B-A996-10D102441E2C}" dt="2024-07-08T10:20:56.447" v="5084" actId="20577"/>
          <ac:spMkLst>
            <pc:docMk/>
            <pc:sldMk cId="3846609735" sldId="256"/>
            <ac:spMk id="3" creationId="{165C5CFD-BB7F-1A4F-CA49-0F0D1D850ED5}"/>
          </ac:spMkLst>
        </pc:spChg>
      </pc:sldChg>
      <pc:sldChg chg="modAnim">
        <pc:chgData name="WBNurse" userId="de47952b-4425-4b8d-9da9-0b03a2a9d0dd" providerId="ADAL" clId="{8A6B9172-1C46-4A2B-A996-10D102441E2C}" dt="2024-07-08T11:09:46.495" v="7293"/>
        <pc:sldMkLst>
          <pc:docMk/>
          <pc:sldMk cId="3722793832" sldId="257"/>
        </pc:sldMkLst>
      </pc:sldChg>
      <pc:sldChg chg="modSp mod modAnim">
        <pc:chgData name="WBNurse" userId="de47952b-4425-4b8d-9da9-0b03a2a9d0dd" providerId="ADAL" clId="{8A6B9172-1C46-4A2B-A996-10D102441E2C}" dt="2024-07-08T11:10:11.603" v="7295"/>
        <pc:sldMkLst>
          <pc:docMk/>
          <pc:sldMk cId="3249134953" sldId="258"/>
        </pc:sldMkLst>
        <pc:graphicFrameChg chg="modGraphic">
          <ac:chgData name="WBNurse" userId="de47952b-4425-4b8d-9da9-0b03a2a9d0dd" providerId="ADAL" clId="{8A6B9172-1C46-4A2B-A996-10D102441E2C}" dt="2024-07-08T10:21:25.077" v="5087" actId="26606"/>
          <ac:graphicFrameMkLst>
            <pc:docMk/>
            <pc:sldMk cId="3249134953" sldId="258"/>
            <ac:graphicFrameMk id="24" creationId="{23576523-5675-A40A-0F8A-0CEB81AB746F}"/>
          </ac:graphicFrameMkLst>
        </pc:graphicFrameChg>
      </pc:sldChg>
      <pc:sldChg chg="addSp delSp modSp mod setBg modAnim">
        <pc:chgData name="WBNurse" userId="de47952b-4425-4b8d-9da9-0b03a2a9d0dd" providerId="ADAL" clId="{8A6B9172-1C46-4A2B-A996-10D102441E2C}" dt="2024-07-08T12:16:10.585" v="7408" actId="14100"/>
        <pc:sldMkLst>
          <pc:docMk/>
          <pc:sldMk cId="450614131" sldId="259"/>
        </pc:sldMkLst>
        <pc:spChg chg="mod">
          <ac:chgData name="WBNurse" userId="de47952b-4425-4b8d-9da9-0b03a2a9d0dd" providerId="ADAL" clId="{8A6B9172-1C46-4A2B-A996-10D102441E2C}" dt="2024-07-08T12:16:10.585" v="7408" actId="14100"/>
          <ac:spMkLst>
            <pc:docMk/>
            <pc:sldMk cId="450614131" sldId="259"/>
            <ac:spMk id="2" creationId="{177795A7-DD90-7E90-A633-9EA4071F78CB}"/>
          </ac:spMkLst>
        </pc:spChg>
        <pc:spChg chg="mod">
          <ac:chgData name="WBNurse" userId="de47952b-4425-4b8d-9da9-0b03a2a9d0dd" providerId="ADAL" clId="{8A6B9172-1C46-4A2B-A996-10D102441E2C}" dt="2024-07-08T11:21:30.091" v="7347" actId="26606"/>
          <ac:spMkLst>
            <pc:docMk/>
            <pc:sldMk cId="450614131" sldId="259"/>
            <ac:spMk id="3" creationId="{EE1DE444-5958-0163-809E-E0F53D5EEE66}"/>
          </ac:spMkLst>
        </pc:spChg>
        <pc:spChg chg="add del">
          <ac:chgData name="WBNurse" userId="de47952b-4425-4b8d-9da9-0b03a2a9d0dd" providerId="ADAL" clId="{8A6B9172-1C46-4A2B-A996-10D102441E2C}" dt="2024-07-08T11:21:30.091" v="7347" actId="26606"/>
          <ac:spMkLst>
            <pc:docMk/>
            <pc:sldMk cId="450614131" sldId="259"/>
            <ac:spMk id="8" creationId="{D038248A-211C-4EEC-8401-C761B929FB52}"/>
          </ac:spMkLst>
        </pc:spChg>
        <pc:spChg chg="add del">
          <ac:chgData name="WBNurse" userId="de47952b-4425-4b8d-9da9-0b03a2a9d0dd" providerId="ADAL" clId="{8A6B9172-1C46-4A2B-A996-10D102441E2C}" dt="2024-07-08T11:21:30.091" v="7347" actId="26606"/>
          <ac:spMkLst>
            <pc:docMk/>
            <pc:sldMk cId="450614131" sldId="259"/>
            <ac:spMk id="10" creationId="{C30A849F-66D9-40C8-BEC8-35AFF8F4568F}"/>
          </ac:spMkLst>
        </pc:spChg>
        <pc:spChg chg="add del">
          <ac:chgData name="WBNurse" userId="de47952b-4425-4b8d-9da9-0b03a2a9d0dd" providerId="ADAL" clId="{8A6B9172-1C46-4A2B-A996-10D102441E2C}" dt="2024-07-08T11:21:22.972" v="7340" actId="26606"/>
          <ac:spMkLst>
            <pc:docMk/>
            <pc:sldMk cId="450614131" sldId="259"/>
            <ac:spMk id="27" creationId="{EDDBB197-D710-4A4F-A9CA-FD2177498BE8}"/>
          </ac:spMkLst>
        </pc:spChg>
        <pc:spChg chg="add del">
          <ac:chgData name="WBNurse" userId="de47952b-4425-4b8d-9da9-0b03a2a9d0dd" providerId="ADAL" clId="{8A6B9172-1C46-4A2B-A996-10D102441E2C}" dt="2024-07-08T11:21:22.972" v="7340" actId="26606"/>
          <ac:spMkLst>
            <pc:docMk/>
            <pc:sldMk cId="450614131" sldId="259"/>
            <ac:spMk id="29" creationId="{975D1CFA-2CDB-4B64-BD9F-85744E8DA12F}"/>
          </ac:spMkLst>
        </pc:spChg>
        <pc:spChg chg="add del">
          <ac:chgData name="WBNurse" userId="de47952b-4425-4b8d-9da9-0b03a2a9d0dd" providerId="ADAL" clId="{8A6B9172-1C46-4A2B-A996-10D102441E2C}" dt="2024-07-08T11:21:27.130" v="7344" actId="26606"/>
          <ac:spMkLst>
            <pc:docMk/>
            <pc:sldMk cId="450614131" sldId="259"/>
            <ac:spMk id="33" creationId="{C0036C6B-F09C-4EAB-AE02-8D056EE74856}"/>
          </ac:spMkLst>
        </pc:spChg>
        <pc:spChg chg="add del">
          <ac:chgData name="WBNurse" userId="de47952b-4425-4b8d-9da9-0b03a2a9d0dd" providerId="ADAL" clId="{8A6B9172-1C46-4A2B-A996-10D102441E2C}" dt="2024-07-08T11:21:27.130" v="7344" actId="26606"/>
          <ac:spMkLst>
            <pc:docMk/>
            <pc:sldMk cId="450614131" sldId="259"/>
            <ac:spMk id="35" creationId="{FC8D5885-2804-4D3C-BE31-902E4D3279B0}"/>
          </ac:spMkLst>
        </pc:spChg>
        <pc:spChg chg="add del">
          <ac:chgData name="WBNurse" userId="de47952b-4425-4b8d-9da9-0b03a2a9d0dd" providerId="ADAL" clId="{8A6B9172-1C46-4A2B-A996-10D102441E2C}" dt="2024-07-08T11:21:24.619" v="7342" actId="26606"/>
          <ac:spMkLst>
            <pc:docMk/>
            <pc:sldMk cId="450614131" sldId="259"/>
            <ac:spMk id="37" creationId="{D009D6D5-DAC2-4A8B-A17A-E206B9012D09}"/>
          </ac:spMkLst>
        </pc:spChg>
        <pc:spChg chg="add del">
          <ac:chgData name="WBNurse" userId="de47952b-4425-4b8d-9da9-0b03a2a9d0dd" providerId="ADAL" clId="{8A6B9172-1C46-4A2B-A996-10D102441E2C}" dt="2024-07-08T11:21:27.130" v="7344" actId="26606"/>
          <ac:spMkLst>
            <pc:docMk/>
            <pc:sldMk cId="450614131" sldId="259"/>
            <ac:spMk id="39" creationId="{560AFAAC-EA6C-45A9-9E03-C9C9F0193B4F}"/>
          </ac:spMkLst>
        </pc:spChg>
        <pc:spChg chg="add del">
          <ac:chgData name="WBNurse" userId="de47952b-4425-4b8d-9da9-0b03a2a9d0dd" providerId="ADAL" clId="{8A6B9172-1C46-4A2B-A996-10D102441E2C}" dt="2024-07-08T11:21:27.130" v="7344" actId="26606"/>
          <ac:spMkLst>
            <pc:docMk/>
            <pc:sldMk cId="450614131" sldId="259"/>
            <ac:spMk id="40" creationId="{83549E37-C86B-4401-90BD-D8BF83859F14}"/>
          </ac:spMkLst>
        </pc:spChg>
        <pc:spChg chg="add del">
          <ac:chgData name="WBNurse" userId="de47952b-4425-4b8d-9da9-0b03a2a9d0dd" providerId="ADAL" clId="{8A6B9172-1C46-4A2B-A996-10D102441E2C}" dt="2024-07-08T11:21:27.130" v="7344" actId="26606"/>
          <ac:spMkLst>
            <pc:docMk/>
            <pc:sldMk cId="450614131" sldId="259"/>
            <ac:spMk id="41" creationId="{8A17784E-76D8-4521-A77D-0D2EBB923004}"/>
          </ac:spMkLst>
        </pc:spChg>
        <pc:spChg chg="add del">
          <ac:chgData name="WBNurse" userId="de47952b-4425-4b8d-9da9-0b03a2a9d0dd" providerId="ADAL" clId="{8A6B9172-1C46-4A2B-A996-10D102441E2C}" dt="2024-07-08T11:21:30.069" v="7346" actId="26606"/>
          <ac:spMkLst>
            <pc:docMk/>
            <pc:sldMk cId="450614131" sldId="259"/>
            <ac:spMk id="43" creationId="{04812C46-200A-4DEB-A05E-3ED6C68C2387}"/>
          </ac:spMkLst>
        </pc:spChg>
        <pc:spChg chg="add del">
          <ac:chgData name="WBNurse" userId="de47952b-4425-4b8d-9da9-0b03a2a9d0dd" providerId="ADAL" clId="{8A6B9172-1C46-4A2B-A996-10D102441E2C}" dt="2024-07-08T11:21:30.069" v="7346" actId="26606"/>
          <ac:spMkLst>
            <pc:docMk/>
            <pc:sldMk cId="450614131" sldId="259"/>
            <ac:spMk id="44" creationId="{D1EA859B-E555-4109-94F3-6700E046E008}"/>
          </ac:spMkLst>
        </pc:spChg>
        <pc:spChg chg="add">
          <ac:chgData name="WBNurse" userId="de47952b-4425-4b8d-9da9-0b03a2a9d0dd" providerId="ADAL" clId="{8A6B9172-1C46-4A2B-A996-10D102441E2C}" dt="2024-07-08T11:21:30.091" v="7347" actId="26606"/>
          <ac:spMkLst>
            <pc:docMk/>
            <pc:sldMk cId="450614131" sldId="259"/>
            <ac:spMk id="46" creationId="{EDDBB197-D710-4A4F-A9CA-FD2177498BE8}"/>
          </ac:spMkLst>
        </pc:spChg>
        <pc:spChg chg="add">
          <ac:chgData name="WBNurse" userId="de47952b-4425-4b8d-9da9-0b03a2a9d0dd" providerId="ADAL" clId="{8A6B9172-1C46-4A2B-A996-10D102441E2C}" dt="2024-07-08T11:21:30.091" v="7347" actId="26606"/>
          <ac:spMkLst>
            <pc:docMk/>
            <pc:sldMk cId="450614131" sldId="259"/>
            <ac:spMk id="47" creationId="{975D1CFA-2CDB-4B64-BD9F-85744E8DA12F}"/>
          </ac:spMkLst>
        </pc:spChg>
        <pc:grpChg chg="add del">
          <ac:chgData name="WBNurse" userId="de47952b-4425-4b8d-9da9-0b03a2a9d0dd" providerId="ADAL" clId="{8A6B9172-1C46-4A2B-A996-10D102441E2C}" dt="2024-07-08T11:21:30.091" v="7347" actId="26606"/>
          <ac:grpSpMkLst>
            <pc:docMk/>
            <pc:sldMk cId="450614131" sldId="259"/>
            <ac:grpSpMk id="12" creationId="{04542298-A2B1-480F-A11C-A40EDD19B857}"/>
          </ac:grpSpMkLst>
        </pc:grpChg>
        <pc:grpChg chg="add del">
          <ac:chgData name="WBNurse" userId="de47952b-4425-4b8d-9da9-0b03a2a9d0dd" providerId="ADAL" clId="{8A6B9172-1C46-4A2B-A996-10D102441E2C}" dt="2024-07-08T11:21:30.091" v="7347" actId="26606"/>
          <ac:grpSpMkLst>
            <pc:docMk/>
            <pc:sldMk cId="450614131" sldId="259"/>
            <ac:grpSpMk id="18" creationId="{2A5C9C35-2375-49EB-B99C-17C87D42FE7C}"/>
          </ac:grpSpMkLst>
        </pc:grpChg>
        <pc:grpChg chg="add del">
          <ac:chgData name="WBNurse" userId="de47952b-4425-4b8d-9da9-0b03a2a9d0dd" providerId="ADAL" clId="{8A6B9172-1C46-4A2B-A996-10D102441E2C}" dt="2024-07-08T11:21:22.972" v="7340" actId="26606"/>
          <ac:grpSpMkLst>
            <pc:docMk/>
            <pc:sldMk cId="450614131" sldId="259"/>
            <ac:grpSpMk id="31" creationId="{25EE5136-01F1-466C-962D-BA9B4C6757AA}"/>
          </ac:grpSpMkLst>
        </pc:grpChg>
        <pc:grpChg chg="add">
          <ac:chgData name="WBNurse" userId="de47952b-4425-4b8d-9da9-0b03a2a9d0dd" providerId="ADAL" clId="{8A6B9172-1C46-4A2B-A996-10D102441E2C}" dt="2024-07-08T11:21:30.091" v="7347" actId="26606"/>
          <ac:grpSpMkLst>
            <pc:docMk/>
            <pc:sldMk cId="450614131" sldId="259"/>
            <ac:grpSpMk id="48" creationId="{25EE5136-01F1-466C-962D-BA9B4C6757AA}"/>
          </ac:grpSpMkLst>
        </pc:grpChg>
        <pc:picChg chg="add mod ord">
          <ac:chgData name="WBNurse" userId="de47952b-4425-4b8d-9da9-0b03a2a9d0dd" providerId="ADAL" clId="{8A6B9172-1C46-4A2B-A996-10D102441E2C}" dt="2024-07-08T11:21:30.091" v="7347" actId="26606"/>
          <ac:picMkLst>
            <pc:docMk/>
            <pc:sldMk cId="450614131" sldId="259"/>
            <ac:picMk id="5" creationId="{64A8ADE2-B47E-3A33-4B9B-BB47CD7923E4}"/>
          </ac:picMkLst>
        </pc:picChg>
      </pc:sldChg>
      <pc:sldChg chg="addSp delSp modSp new mod setBg modAnim">
        <pc:chgData name="WBNurse" userId="de47952b-4425-4b8d-9da9-0b03a2a9d0dd" providerId="ADAL" clId="{8A6B9172-1C46-4A2B-A996-10D102441E2C}" dt="2024-07-08T12:03:40.110" v="7383" actId="1076"/>
        <pc:sldMkLst>
          <pc:docMk/>
          <pc:sldMk cId="3896491062" sldId="260"/>
        </pc:sldMkLst>
        <pc:spChg chg="mod">
          <ac:chgData name="WBNurse" userId="de47952b-4425-4b8d-9da9-0b03a2a9d0dd" providerId="ADAL" clId="{8A6B9172-1C46-4A2B-A996-10D102441E2C}" dt="2024-07-08T12:03:40.110" v="7383" actId="1076"/>
          <ac:spMkLst>
            <pc:docMk/>
            <pc:sldMk cId="3896491062" sldId="260"/>
            <ac:spMk id="2" creationId="{8058C5D0-E6A1-B4E1-68BA-8E4AFA3B9E9D}"/>
          </ac:spMkLst>
        </pc:spChg>
        <pc:spChg chg="mod">
          <ac:chgData name="WBNurse" userId="de47952b-4425-4b8d-9da9-0b03a2a9d0dd" providerId="ADAL" clId="{8A6B9172-1C46-4A2B-A996-10D102441E2C}" dt="2024-07-08T10:22:27.990" v="5093" actId="26606"/>
          <ac:spMkLst>
            <pc:docMk/>
            <pc:sldMk cId="3896491062" sldId="260"/>
            <ac:spMk id="3" creationId="{C2550D21-D5CD-492B-ADAC-638DAFD7C814}"/>
          </ac:spMkLst>
        </pc:spChg>
        <pc:spChg chg="add del">
          <ac:chgData name="WBNurse" userId="de47952b-4425-4b8d-9da9-0b03a2a9d0dd" providerId="ADAL" clId="{8A6B9172-1C46-4A2B-A996-10D102441E2C}" dt="2024-07-08T10:22:27.990" v="5093" actId="26606"/>
          <ac:spMkLst>
            <pc:docMk/>
            <pc:sldMk cId="3896491062" sldId="260"/>
            <ac:spMk id="8" creationId="{43C823D3-D619-407C-89E0-C6F6B1E7A42A}"/>
          </ac:spMkLst>
        </pc:spChg>
        <pc:spChg chg="add del">
          <ac:chgData name="WBNurse" userId="de47952b-4425-4b8d-9da9-0b03a2a9d0dd" providerId="ADAL" clId="{8A6B9172-1C46-4A2B-A996-10D102441E2C}" dt="2024-07-08T10:22:27.990" v="5093" actId="26606"/>
          <ac:spMkLst>
            <pc:docMk/>
            <pc:sldMk cId="3896491062" sldId="260"/>
            <ac:spMk id="10" creationId="{047F8E3E-2FFA-4A0F-B3C7-E57ADDCFB415}"/>
          </ac:spMkLst>
        </pc:spChg>
        <pc:spChg chg="add">
          <ac:chgData name="WBNurse" userId="de47952b-4425-4b8d-9da9-0b03a2a9d0dd" providerId="ADAL" clId="{8A6B9172-1C46-4A2B-A996-10D102441E2C}" dt="2024-07-08T10:22:27.990" v="5093" actId="26606"/>
          <ac:spMkLst>
            <pc:docMk/>
            <pc:sldMk cId="3896491062" sldId="260"/>
            <ac:spMk id="27" creationId="{4BC99CB9-DDAD-44A2-8A1C-E3AF4E72DF5C}"/>
          </ac:spMkLst>
        </pc:spChg>
        <pc:spChg chg="add">
          <ac:chgData name="WBNurse" userId="de47952b-4425-4b8d-9da9-0b03a2a9d0dd" providerId="ADAL" clId="{8A6B9172-1C46-4A2B-A996-10D102441E2C}" dt="2024-07-08T10:22:27.990" v="5093" actId="26606"/>
          <ac:spMkLst>
            <pc:docMk/>
            <pc:sldMk cId="3896491062" sldId="260"/>
            <ac:spMk id="29" creationId="{64053CBF-3932-45FF-8285-EE5146085F3A}"/>
          </ac:spMkLst>
        </pc:spChg>
        <pc:grpChg chg="add del">
          <ac:chgData name="WBNurse" userId="de47952b-4425-4b8d-9da9-0b03a2a9d0dd" providerId="ADAL" clId="{8A6B9172-1C46-4A2B-A996-10D102441E2C}" dt="2024-07-08T10:22:27.990" v="5093" actId="26606"/>
          <ac:grpSpMkLst>
            <pc:docMk/>
            <pc:sldMk cId="3896491062" sldId="260"/>
            <ac:grpSpMk id="12" creationId="{33D939F1-7ABE-4D0E-946A-43F37F556AFD}"/>
          </ac:grpSpMkLst>
        </pc:grpChg>
        <pc:grpChg chg="add del">
          <ac:chgData name="WBNurse" userId="de47952b-4425-4b8d-9da9-0b03a2a9d0dd" providerId="ADAL" clId="{8A6B9172-1C46-4A2B-A996-10D102441E2C}" dt="2024-07-08T10:22:27.990" v="5093" actId="26606"/>
          <ac:grpSpMkLst>
            <pc:docMk/>
            <pc:sldMk cId="3896491062" sldId="260"/>
            <ac:grpSpMk id="18" creationId="{9DB3963A-4187-4A72-9DA4-CA6BADE22931}"/>
          </ac:grpSpMkLst>
        </pc:grpChg>
        <pc:grpChg chg="add">
          <ac:chgData name="WBNurse" userId="de47952b-4425-4b8d-9da9-0b03a2a9d0dd" providerId="ADAL" clId="{8A6B9172-1C46-4A2B-A996-10D102441E2C}" dt="2024-07-08T10:22:27.990" v="5093" actId="26606"/>
          <ac:grpSpMkLst>
            <pc:docMk/>
            <pc:sldMk cId="3896491062" sldId="260"/>
            <ac:grpSpMk id="31" creationId="{2E751C04-BEA6-446B-A678-9C74819EBD4C}"/>
          </ac:grpSpMkLst>
        </pc:grpChg>
        <pc:grpChg chg="add">
          <ac:chgData name="WBNurse" userId="de47952b-4425-4b8d-9da9-0b03a2a9d0dd" providerId="ADAL" clId="{8A6B9172-1C46-4A2B-A996-10D102441E2C}" dt="2024-07-08T10:22:27.990" v="5093" actId="26606"/>
          <ac:grpSpMkLst>
            <pc:docMk/>
            <pc:sldMk cId="3896491062" sldId="260"/>
            <ac:grpSpMk id="37" creationId="{B63ACBA3-DEFD-4C6D-BBA0-64468FA99C2D}"/>
          </ac:grpSpMkLst>
        </pc:grpChg>
      </pc:sldChg>
      <pc:sldChg chg="addSp delSp modSp add mod setBg modAnim delDesignElem">
        <pc:chgData name="WBNurse" userId="de47952b-4425-4b8d-9da9-0b03a2a9d0dd" providerId="ADAL" clId="{8A6B9172-1C46-4A2B-A996-10D102441E2C}" dt="2024-07-08T12:03:13.050" v="7381"/>
        <pc:sldMkLst>
          <pc:docMk/>
          <pc:sldMk cId="4205325361" sldId="261"/>
        </pc:sldMkLst>
        <pc:spChg chg="mod">
          <ac:chgData name="WBNurse" userId="de47952b-4425-4b8d-9da9-0b03a2a9d0dd" providerId="ADAL" clId="{8A6B9172-1C46-4A2B-A996-10D102441E2C}" dt="2024-07-08T09:24:02.501" v="814" actId="20577"/>
          <ac:spMkLst>
            <pc:docMk/>
            <pc:sldMk cId="4205325361" sldId="261"/>
            <ac:spMk id="2" creationId="{8A548F4B-D630-57E0-3F1B-E95BEC44D6F6}"/>
          </ac:spMkLst>
        </pc:spChg>
        <pc:spChg chg="add del mod">
          <ac:chgData name="WBNurse" userId="de47952b-4425-4b8d-9da9-0b03a2a9d0dd" providerId="ADAL" clId="{8A6B9172-1C46-4A2B-A996-10D102441E2C}" dt="2024-07-08T10:22:10.141" v="5092" actId="26606"/>
          <ac:spMkLst>
            <pc:docMk/>
            <pc:sldMk cId="4205325361" sldId="261"/>
            <ac:spMk id="3" creationId="{AFF18A62-1961-71EA-0694-C084105E6706}"/>
          </ac:spMkLst>
        </pc:spChg>
        <pc:spChg chg="del">
          <ac:chgData name="WBNurse" userId="de47952b-4425-4b8d-9da9-0b03a2a9d0dd" providerId="ADAL" clId="{8A6B9172-1C46-4A2B-A996-10D102441E2C}" dt="2024-07-08T09:23:59.579" v="808"/>
          <ac:spMkLst>
            <pc:docMk/>
            <pc:sldMk cId="4205325361" sldId="261"/>
            <ac:spMk id="8" creationId="{F7773B12-DDAF-7E76-711E-E2C5D64AC075}"/>
          </ac:spMkLst>
        </pc:spChg>
        <pc:spChg chg="del">
          <ac:chgData name="WBNurse" userId="de47952b-4425-4b8d-9da9-0b03a2a9d0dd" providerId="ADAL" clId="{8A6B9172-1C46-4A2B-A996-10D102441E2C}" dt="2024-07-08T09:23:59.579" v="808"/>
          <ac:spMkLst>
            <pc:docMk/>
            <pc:sldMk cId="4205325361" sldId="261"/>
            <ac:spMk id="10" creationId="{CE736622-55A0-6A26-0224-0E66ECA40DE3}"/>
          </ac:spMkLst>
        </pc:spChg>
        <pc:grpChg chg="del">
          <ac:chgData name="WBNurse" userId="de47952b-4425-4b8d-9da9-0b03a2a9d0dd" providerId="ADAL" clId="{8A6B9172-1C46-4A2B-A996-10D102441E2C}" dt="2024-07-08T09:23:59.579" v="808"/>
          <ac:grpSpMkLst>
            <pc:docMk/>
            <pc:sldMk cId="4205325361" sldId="261"/>
            <ac:grpSpMk id="12" creationId="{B0F8C748-10C4-544E-AAB5-26CDF8FCDBAE}"/>
          </ac:grpSpMkLst>
        </pc:grpChg>
        <pc:grpChg chg="del">
          <ac:chgData name="WBNurse" userId="de47952b-4425-4b8d-9da9-0b03a2a9d0dd" providerId="ADAL" clId="{8A6B9172-1C46-4A2B-A996-10D102441E2C}" dt="2024-07-08T09:23:59.579" v="808"/>
          <ac:grpSpMkLst>
            <pc:docMk/>
            <pc:sldMk cId="4205325361" sldId="261"/>
            <ac:grpSpMk id="18" creationId="{B344C281-D95A-C584-1166-85F59D19A90D}"/>
          </ac:grpSpMkLst>
        </pc:grpChg>
        <pc:graphicFrameChg chg="add del">
          <ac:chgData name="WBNurse" userId="de47952b-4425-4b8d-9da9-0b03a2a9d0dd" providerId="ADAL" clId="{8A6B9172-1C46-4A2B-A996-10D102441E2C}" dt="2024-07-08T10:22:05.240" v="5089" actId="26606"/>
          <ac:graphicFrameMkLst>
            <pc:docMk/>
            <pc:sldMk cId="4205325361" sldId="261"/>
            <ac:graphicFrameMk id="5" creationId="{16962ECC-648F-AFAF-FDD7-9C34A496AEC9}"/>
          </ac:graphicFrameMkLst>
        </pc:graphicFrameChg>
        <pc:graphicFrameChg chg="add del">
          <ac:chgData name="WBNurse" userId="de47952b-4425-4b8d-9da9-0b03a2a9d0dd" providerId="ADAL" clId="{8A6B9172-1C46-4A2B-A996-10D102441E2C}" dt="2024-07-08T10:22:10.109" v="5091" actId="26606"/>
          <ac:graphicFrameMkLst>
            <pc:docMk/>
            <pc:sldMk cId="4205325361" sldId="261"/>
            <ac:graphicFrameMk id="7" creationId="{B07D8FF1-5597-9F34-DC54-5EB4F156C2D8}"/>
          </ac:graphicFrameMkLst>
        </pc:graphicFrameChg>
        <pc:graphicFrameChg chg="add mod">
          <ac:chgData name="WBNurse" userId="de47952b-4425-4b8d-9da9-0b03a2a9d0dd" providerId="ADAL" clId="{8A6B9172-1C46-4A2B-A996-10D102441E2C}" dt="2024-07-08T12:03:13.050" v="7381"/>
          <ac:graphicFrameMkLst>
            <pc:docMk/>
            <pc:sldMk cId="4205325361" sldId="261"/>
            <ac:graphicFrameMk id="9" creationId="{D5898DFD-4D23-FE4D-2B1D-B87670F7DB1C}"/>
          </ac:graphicFrameMkLst>
        </pc:graphicFrameChg>
      </pc:sldChg>
      <pc:sldChg chg="addSp delSp modSp new mod setBg modAnim">
        <pc:chgData name="WBNurse" userId="de47952b-4425-4b8d-9da9-0b03a2a9d0dd" providerId="ADAL" clId="{8A6B9172-1C46-4A2B-A996-10D102441E2C}" dt="2024-07-08T12:04:53.407" v="7384"/>
        <pc:sldMkLst>
          <pc:docMk/>
          <pc:sldMk cId="4193994020" sldId="262"/>
        </pc:sldMkLst>
        <pc:spChg chg="mod">
          <ac:chgData name="WBNurse" userId="de47952b-4425-4b8d-9da9-0b03a2a9d0dd" providerId="ADAL" clId="{8A6B9172-1C46-4A2B-A996-10D102441E2C}" dt="2024-07-08T10:16:44.915" v="5042" actId="26606"/>
          <ac:spMkLst>
            <pc:docMk/>
            <pc:sldMk cId="4193994020" sldId="262"/>
            <ac:spMk id="2" creationId="{6E209D29-F88F-6377-7465-478D964ECEB3}"/>
          </ac:spMkLst>
        </pc:spChg>
        <pc:spChg chg="add del mod">
          <ac:chgData name="WBNurse" userId="de47952b-4425-4b8d-9da9-0b03a2a9d0dd" providerId="ADAL" clId="{8A6B9172-1C46-4A2B-A996-10D102441E2C}" dt="2024-07-08T10:16:44.939" v="5043" actId="26606"/>
          <ac:spMkLst>
            <pc:docMk/>
            <pc:sldMk cId="4193994020" sldId="262"/>
            <ac:spMk id="3" creationId="{98B4EB9D-22D8-58C2-CBCC-2FC99B717FA0}"/>
          </ac:spMkLst>
        </pc:spChg>
        <pc:spChg chg="add del">
          <ac:chgData name="WBNurse" userId="de47952b-4425-4b8d-9da9-0b03a2a9d0dd" providerId="ADAL" clId="{8A6B9172-1C46-4A2B-A996-10D102441E2C}" dt="2024-07-08T10:16:44.915" v="5042" actId="26606"/>
          <ac:spMkLst>
            <pc:docMk/>
            <pc:sldMk cId="4193994020" sldId="262"/>
            <ac:spMk id="9" creationId="{BACC6370-2D7E-4714-9D71-7542949D7D5D}"/>
          </ac:spMkLst>
        </pc:spChg>
        <pc:spChg chg="add del">
          <ac:chgData name="WBNurse" userId="de47952b-4425-4b8d-9da9-0b03a2a9d0dd" providerId="ADAL" clId="{8A6B9172-1C46-4A2B-A996-10D102441E2C}" dt="2024-07-08T10:16:44.915" v="5042" actId="26606"/>
          <ac:spMkLst>
            <pc:docMk/>
            <pc:sldMk cId="4193994020" sldId="262"/>
            <ac:spMk id="11" creationId="{F68B3F68-107C-434F-AA38-110D5EA91B85}"/>
          </ac:spMkLst>
        </pc:spChg>
        <pc:spChg chg="add del">
          <ac:chgData name="WBNurse" userId="de47952b-4425-4b8d-9da9-0b03a2a9d0dd" providerId="ADAL" clId="{8A6B9172-1C46-4A2B-A996-10D102441E2C}" dt="2024-07-08T10:16:44.915" v="5042" actId="26606"/>
          <ac:spMkLst>
            <pc:docMk/>
            <pc:sldMk cId="4193994020" sldId="262"/>
            <ac:spMk id="13" creationId="{AAD0DBB9-1A4B-4391-81D4-CB19F9AB918A}"/>
          </ac:spMkLst>
        </pc:spChg>
        <pc:spChg chg="add del">
          <ac:chgData name="WBNurse" userId="de47952b-4425-4b8d-9da9-0b03a2a9d0dd" providerId="ADAL" clId="{8A6B9172-1C46-4A2B-A996-10D102441E2C}" dt="2024-07-08T10:16:44.915" v="5042" actId="26606"/>
          <ac:spMkLst>
            <pc:docMk/>
            <pc:sldMk cId="4193994020" sldId="262"/>
            <ac:spMk id="15" creationId="{063BBA22-50EA-4C4D-BE05-F1CE4E63AA56}"/>
          </ac:spMkLst>
        </pc:spChg>
        <pc:graphicFrameChg chg="add del">
          <ac:chgData name="WBNurse" userId="de47952b-4425-4b8d-9da9-0b03a2a9d0dd" providerId="ADAL" clId="{8A6B9172-1C46-4A2B-A996-10D102441E2C}" dt="2024-07-08T10:16:44.915" v="5042" actId="26606"/>
          <ac:graphicFrameMkLst>
            <pc:docMk/>
            <pc:sldMk cId="4193994020" sldId="262"/>
            <ac:graphicFrameMk id="5" creationId="{C86B1D03-5114-4930-486B-AE9729710EA3}"/>
          </ac:graphicFrameMkLst>
        </pc:graphicFrameChg>
        <pc:graphicFrameChg chg="add mod">
          <ac:chgData name="WBNurse" userId="de47952b-4425-4b8d-9da9-0b03a2a9d0dd" providerId="ADAL" clId="{8A6B9172-1C46-4A2B-A996-10D102441E2C}" dt="2024-07-08T12:04:53.407" v="7384"/>
          <ac:graphicFrameMkLst>
            <pc:docMk/>
            <pc:sldMk cId="4193994020" sldId="262"/>
            <ac:graphicFrameMk id="17" creationId="{84D2C5B5-478C-ECE6-0FBF-69D0CE9A6B8F}"/>
          </ac:graphicFrameMkLst>
        </pc:graphicFrameChg>
      </pc:sldChg>
      <pc:sldChg chg="new del">
        <pc:chgData name="WBNurse" userId="de47952b-4425-4b8d-9da9-0b03a2a9d0dd" providerId="ADAL" clId="{8A6B9172-1C46-4A2B-A996-10D102441E2C}" dt="2024-07-08T09:35:30.651" v="1329" actId="2696"/>
        <pc:sldMkLst>
          <pc:docMk/>
          <pc:sldMk cId="889601934" sldId="263"/>
        </pc:sldMkLst>
      </pc:sldChg>
      <pc:sldChg chg="addSp modSp new mod setBg">
        <pc:chgData name="WBNurse" userId="de47952b-4425-4b8d-9da9-0b03a2a9d0dd" providerId="ADAL" clId="{8A6B9172-1C46-4A2B-A996-10D102441E2C}" dt="2024-07-08T11:17:28.212" v="7331" actId="26606"/>
        <pc:sldMkLst>
          <pc:docMk/>
          <pc:sldMk cId="3258724850" sldId="263"/>
        </pc:sldMkLst>
        <pc:spChg chg="mod">
          <ac:chgData name="WBNurse" userId="de47952b-4425-4b8d-9da9-0b03a2a9d0dd" providerId="ADAL" clId="{8A6B9172-1C46-4A2B-A996-10D102441E2C}" dt="2024-07-08T11:17:28.212" v="7331" actId="26606"/>
          <ac:spMkLst>
            <pc:docMk/>
            <pc:sldMk cId="3258724850" sldId="263"/>
            <ac:spMk id="2" creationId="{B23EC6AB-809C-8E95-94BF-7871897BDD77}"/>
          </ac:spMkLst>
        </pc:spChg>
        <pc:spChg chg="mod">
          <ac:chgData name="WBNurse" userId="de47952b-4425-4b8d-9da9-0b03a2a9d0dd" providerId="ADAL" clId="{8A6B9172-1C46-4A2B-A996-10D102441E2C}" dt="2024-07-08T11:17:28.212" v="7331" actId="26606"/>
          <ac:spMkLst>
            <pc:docMk/>
            <pc:sldMk cId="3258724850" sldId="263"/>
            <ac:spMk id="3" creationId="{C15163A2-D9BF-21B6-6E4D-378969E44D5C}"/>
          </ac:spMkLst>
        </pc:spChg>
        <pc:spChg chg="add">
          <ac:chgData name="WBNurse" userId="de47952b-4425-4b8d-9da9-0b03a2a9d0dd" providerId="ADAL" clId="{8A6B9172-1C46-4A2B-A996-10D102441E2C}" dt="2024-07-08T11:17:28.212" v="7331" actId="26606"/>
          <ac:spMkLst>
            <pc:docMk/>
            <pc:sldMk cId="3258724850" sldId="263"/>
            <ac:spMk id="10" creationId="{EDDBB197-D710-4A4F-A9CA-FD2177498BE8}"/>
          </ac:spMkLst>
        </pc:spChg>
        <pc:spChg chg="add">
          <ac:chgData name="WBNurse" userId="de47952b-4425-4b8d-9da9-0b03a2a9d0dd" providerId="ADAL" clId="{8A6B9172-1C46-4A2B-A996-10D102441E2C}" dt="2024-07-08T11:17:28.212" v="7331" actId="26606"/>
          <ac:spMkLst>
            <pc:docMk/>
            <pc:sldMk cId="3258724850" sldId="263"/>
            <ac:spMk id="12" creationId="{975D1CFA-2CDB-4B64-BD9F-85744E8DA12F}"/>
          </ac:spMkLst>
        </pc:spChg>
        <pc:grpChg chg="add">
          <ac:chgData name="WBNurse" userId="de47952b-4425-4b8d-9da9-0b03a2a9d0dd" providerId="ADAL" clId="{8A6B9172-1C46-4A2B-A996-10D102441E2C}" dt="2024-07-08T11:17:28.212" v="7331" actId="26606"/>
          <ac:grpSpMkLst>
            <pc:docMk/>
            <pc:sldMk cId="3258724850" sldId="263"/>
            <ac:grpSpMk id="14" creationId="{25EE5136-01F1-466C-962D-BA9B4C6757AA}"/>
          </ac:grpSpMkLst>
        </pc:grpChg>
        <pc:picChg chg="add">
          <ac:chgData name="WBNurse" userId="de47952b-4425-4b8d-9da9-0b03a2a9d0dd" providerId="ADAL" clId="{8A6B9172-1C46-4A2B-A996-10D102441E2C}" dt="2024-07-08T11:17:28.212" v="7331" actId="26606"/>
          <ac:picMkLst>
            <pc:docMk/>
            <pc:sldMk cId="3258724850" sldId="263"/>
            <ac:picMk id="7" creationId="{7048A0A4-691A-2141-E8A9-FBAAFD621C6E}"/>
          </ac:picMkLst>
        </pc:picChg>
      </pc:sldChg>
      <pc:sldChg chg="addSp modSp new mod setBg modAnim">
        <pc:chgData name="WBNurse" userId="de47952b-4425-4b8d-9da9-0b03a2a9d0dd" providerId="ADAL" clId="{8A6B9172-1C46-4A2B-A996-10D102441E2C}" dt="2024-07-08T11:54:00.533" v="7375" actId="20577"/>
        <pc:sldMkLst>
          <pc:docMk/>
          <pc:sldMk cId="2905910189" sldId="264"/>
        </pc:sldMkLst>
        <pc:spChg chg="mod">
          <ac:chgData name="WBNurse" userId="de47952b-4425-4b8d-9da9-0b03a2a9d0dd" providerId="ADAL" clId="{8A6B9172-1C46-4A2B-A996-10D102441E2C}" dt="2024-07-08T10:17:00.991" v="5044" actId="26606"/>
          <ac:spMkLst>
            <pc:docMk/>
            <pc:sldMk cId="2905910189" sldId="264"/>
            <ac:spMk id="2" creationId="{16514501-8BA8-9438-BCED-4673B982E56D}"/>
          </ac:spMkLst>
        </pc:spChg>
        <pc:spChg chg="mod">
          <ac:chgData name="WBNurse" userId="de47952b-4425-4b8d-9da9-0b03a2a9d0dd" providerId="ADAL" clId="{8A6B9172-1C46-4A2B-A996-10D102441E2C}" dt="2024-07-08T11:54:00.533" v="7375" actId="20577"/>
          <ac:spMkLst>
            <pc:docMk/>
            <pc:sldMk cId="2905910189" sldId="264"/>
            <ac:spMk id="3" creationId="{AFCD7911-39F6-EE0F-0BCA-9434F33E2550}"/>
          </ac:spMkLst>
        </pc:spChg>
        <pc:spChg chg="add">
          <ac:chgData name="WBNurse" userId="de47952b-4425-4b8d-9da9-0b03a2a9d0dd" providerId="ADAL" clId="{8A6B9172-1C46-4A2B-A996-10D102441E2C}" dt="2024-07-08T10:17:00.991" v="5044" actId="26606"/>
          <ac:spMkLst>
            <pc:docMk/>
            <pc:sldMk cId="2905910189" sldId="264"/>
            <ac:spMk id="8" creationId="{18873D23-2DCF-4B31-A009-95721C06E8E1}"/>
          </ac:spMkLst>
        </pc:spChg>
        <pc:spChg chg="add">
          <ac:chgData name="WBNurse" userId="de47952b-4425-4b8d-9da9-0b03a2a9d0dd" providerId="ADAL" clId="{8A6B9172-1C46-4A2B-A996-10D102441E2C}" dt="2024-07-08T10:17:00.991" v="5044" actId="26606"/>
          <ac:spMkLst>
            <pc:docMk/>
            <pc:sldMk cId="2905910189" sldId="264"/>
            <ac:spMk id="10" creationId="{C13EF075-D4EF-4929-ADBC-91B27DA19955}"/>
          </ac:spMkLst>
        </pc:spChg>
        <pc:grpChg chg="add">
          <ac:chgData name="WBNurse" userId="de47952b-4425-4b8d-9da9-0b03a2a9d0dd" providerId="ADAL" clId="{8A6B9172-1C46-4A2B-A996-10D102441E2C}" dt="2024-07-08T10:17:00.991" v="5044" actId="26606"/>
          <ac:grpSpMkLst>
            <pc:docMk/>
            <pc:sldMk cId="2905910189" sldId="264"/>
            <ac:grpSpMk id="12" creationId="{DAA26DFA-AAB2-4973-9C17-16D587C7B198}"/>
          </ac:grpSpMkLst>
        </pc:grpChg>
      </pc:sldChg>
      <pc:sldChg chg="addSp modSp new mod setBg modAnim">
        <pc:chgData name="WBNurse" userId="de47952b-4425-4b8d-9da9-0b03a2a9d0dd" providerId="ADAL" clId="{8A6B9172-1C46-4A2B-A996-10D102441E2C}" dt="2024-07-08T11:18:18.098" v="7333"/>
        <pc:sldMkLst>
          <pc:docMk/>
          <pc:sldMk cId="2328554800" sldId="265"/>
        </pc:sldMkLst>
        <pc:spChg chg="mod">
          <ac:chgData name="WBNurse" userId="de47952b-4425-4b8d-9da9-0b03a2a9d0dd" providerId="ADAL" clId="{8A6B9172-1C46-4A2B-A996-10D102441E2C}" dt="2024-07-08T10:17:11.131" v="5045" actId="26606"/>
          <ac:spMkLst>
            <pc:docMk/>
            <pc:sldMk cId="2328554800" sldId="265"/>
            <ac:spMk id="2" creationId="{04FA2FC2-5BCC-4779-2B00-17D8A33FE760}"/>
          </ac:spMkLst>
        </pc:spChg>
        <pc:spChg chg="mod">
          <ac:chgData name="WBNurse" userId="de47952b-4425-4b8d-9da9-0b03a2a9d0dd" providerId="ADAL" clId="{8A6B9172-1C46-4A2B-A996-10D102441E2C}" dt="2024-07-08T10:17:11.131" v="5045" actId="26606"/>
          <ac:spMkLst>
            <pc:docMk/>
            <pc:sldMk cId="2328554800" sldId="265"/>
            <ac:spMk id="3" creationId="{4C1E3D7B-3F1B-8E2D-777B-1DAF614DA92F}"/>
          </ac:spMkLst>
        </pc:spChg>
        <pc:spChg chg="add">
          <ac:chgData name="WBNurse" userId="de47952b-4425-4b8d-9da9-0b03a2a9d0dd" providerId="ADAL" clId="{8A6B9172-1C46-4A2B-A996-10D102441E2C}" dt="2024-07-08T10:17:11.131" v="5045" actId="26606"/>
          <ac:spMkLst>
            <pc:docMk/>
            <pc:sldMk cId="2328554800" sldId="265"/>
            <ac:spMk id="8" creationId="{889C5E17-24D0-4696-A3C5-A2261FB455FA}"/>
          </ac:spMkLst>
        </pc:spChg>
        <pc:spChg chg="add">
          <ac:chgData name="WBNurse" userId="de47952b-4425-4b8d-9da9-0b03a2a9d0dd" providerId="ADAL" clId="{8A6B9172-1C46-4A2B-A996-10D102441E2C}" dt="2024-07-08T10:17:11.131" v="5045" actId="26606"/>
          <ac:spMkLst>
            <pc:docMk/>
            <pc:sldMk cId="2328554800" sldId="265"/>
            <ac:spMk id="10" creationId="{6929B58F-2358-44CC-ACE5-EF1BD3C6C824}"/>
          </ac:spMkLst>
        </pc:spChg>
        <pc:grpChg chg="add">
          <ac:chgData name="WBNurse" userId="de47952b-4425-4b8d-9da9-0b03a2a9d0dd" providerId="ADAL" clId="{8A6B9172-1C46-4A2B-A996-10D102441E2C}" dt="2024-07-08T10:17:11.131" v="5045" actId="26606"/>
          <ac:grpSpMkLst>
            <pc:docMk/>
            <pc:sldMk cId="2328554800" sldId="265"/>
            <ac:grpSpMk id="12" creationId="{09DA5303-A1AF-4830-806C-51FCD96188B7}"/>
          </ac:grpSpMkLst>
        </pc:grpChg>
      </pc:sldChg>
      <pc:sldChg chg="addSp delSp modSp new mod modAnim">
        <pc:chgData name="WBNurse" userId="de47952b-4425-4b8d-9da9-0b03a2a9d0dd" providerId="ADAL" clId="{8A6B9172-1C46-4A2B-A996-10D102441E2C}" dt="2024-07-08T11:15:06.063" v="7310"/>
        <pc:sldMkLst>
          <pc:docMk/>
          <pc:sldMk cId="127339466" sldId="266"/>
        </pc:sldMkLst>
        <pc:spChg chg="mod">
          <ac:chgData name="WBNurse" userId="de47952b-4425-4b8d-9da9-0b03a2a9d0dd" providerId="ADAL" clId="{8A6B9172-1C46-4A2B-A996-10D102441E2C}" dt="2024-07-08T09:44:25.747" v="1871" actId="20577"/>
          <ac:spMkLst>
            <pc:docMk/>
            <pc:sldMk cId="127339466" sldId="266"/>
            <ac:spMk id="2" creationId="{375C23FF-8D91-0AE5-885A-28E8686891C5}"/>
          </ac:spMkLst>
        </pc:spChg>
        <pc:spChg chg="del mod">
          <ac:chgData name="WBNurse" userId="de47952b-4425-4b8d-9da9-0b03a2a9d0dd" providerId="ADAL" clId="{8A6B9172-1C46-4A2B-A996-10D102441E2C}" dt="2024-07-08T10:17:27.997" v="5046" actId="26606"/>
          <ac:spMkLst>
            <pc:docMk/>
            <pc:sldMk cId="127339466" sldId="266"/>
            <ac:spMk id="3" creationId="{0CC34FD5-3B44-382F-6060-21BC1856DA14}"/>
          </ac:spMkLst>
        </pc:spChg>
        <pc:graphicFrameChg chg="add">
          <ac:chgData name="WBNurse" userId="de47952b-4425-4b8d-9da9-0b03a2a9d0dd" providerId="ADAL" clId="{8A6B9172-1C46-4A2B-A996-10D102441E2C}" dt="2024-07-08T10:17:27.997" v="5046" actId="26606"/>
          <ac:graphicFrameMkLst>
            <pc:docMk/>
            <pc:sldMk cId="127339466" sldId="266"/>
            <ac:graphicFrameMk id="5" creationId="{CB6F17BC-734F-AE6E-48A6-A100DF258995}"/>
          </ac:graphicFrameMkLst>
        </pc:graphicFrameChg>
      </pc:sldChg>
      <pc:sldChg chg="addSp delSp modSp new mod modAnim">
        <pc:chgData name="WBNurse" userId="de47952b-4425-4b8d-9da9-0b03a2a9d0dd" providerId="ADAL" clId="{8A6B9172-1C46-4A2B-A996-10D102441E2C}" dt="2024-07-08T11:15:12.637" v="7312"/>
        <pc:sldMkLst>
          <pc:docMk/>
          <pc:sldMk cId="3411014307" sldId="267"/>
        </pc:sldMkLst>
        <pc:spChg chg="mod">
          <ac:chgData name="WBNurse" userId="de47952b-4425-4b8d-9da9-0b03a2a9d0dd" providerId="ADAL" clId="{8A6B9172-1C46-4A2B-A996-10D102441E2C}" dt="2024-07-08T09:49:34.140" v="2145" actId="20577"/>
          <ac:spMkLst>
            <pc:docMk/>
            <pc:sldMk cId="3411014307" sldId="267"/>
            <ac:spMk id="2" creationId="{1F07212B-B352-919E-40AD-2C0C5894426D}"/>
          </ac:spMkLst>
        </pc:spChg>
        <pc:spChg chg="del mod">
          <ac:chgData name="WBNurse" userId="de47952b-4425-4b8d-9da9-0b03a2a9d0dd" providerId="ADAL" clId="{8A6B9172-1C46-4A2B-A996-10D102441E2C}" dt="2024-07-08T10:17:50.536" v="5047" actId="26606"/>
          <ac:spMkLst>
            <pc:docMk/>
            <pc:sldMk cId="3411014307" sldId="267"/>
            <ac:spMk id="3" creationId="{2DC95C93-9FCD-243F-D5D4-438262042483}"/>
          </ac:spMkLst>
        </pc:spChg>
        <pc:graphicFrameChg chg="add">
          <ac:chgData name="WBNurse" userId="de47952b-4425-4b8d-9da9-0b03a2a9d0dd" providerId="ADAL" clId="{8A6B9172-1C46-4A2B-A996-10D102441E2C}" dt="2024-07-08T10:17:50.536" v="5047" actId="26606"/>
          <ac:graphicFrameMkLst>
            <pc:docMk/>
            <pc:sldMk cId="3411014307" sldId="267"/>
            <ac:graphicFrameMk id="5" creationId="{8D3FB986-EA35-D7E4-14D7-C7EE94DC25A5}"/>
          </ac:graphicFrameMkLst>
        </pc:graphicFrameChg>
      </pc:sldChg>
      <pc:sldChg chg="addSp delSp modSp new mod setBg modAnim">
        <pc:chgData name="WBNurse" userId="de47952b-4425-4b8d-9da9-0b03a2a9d0dd" providerId="ADAL" clId="{8A6B9172-1C46-4A2B-A996-10D102441E2C}" dt="2024-07-08T12:16:53.225" v="7410"/>
        <pc:sldMkLst>
          <pc:docMk/>
          <pc:sldMk cId="1003402711" sldId="268"/>
        </pc:sldMkLst>
        <pc:spChg chg="mod">
          <ac:chgData name="WBNurse" userId="de47952b-4425-4b8d-9da9-0b03a2a9d0dd" providerId="ADAL" clId="{8A6B9172-1C46-4A2B-A996-10D102441E2C}" dt="2024-07-08T12:08:19.608" v="7385" actId="14100"/>
          <ac:spMkLst>
            <pc:docMk/>
            <pc:sldMk cId="1003402711" sldId="268"/>
            <ac:spMk id="2" creationId="{4F56D91E-7B26-63BA-0F18-224AA8A7403E}"/>
          </ac:spMkLst>
        </pc:spChg>
        <pc:spChg chg="mod">
          <ac:chgData name="WBNurse" userId="de47952b-4425-4b8d-9da9-0b03a2a9d0dd" providerId="ADAL" clId="{8A6B9172-1C46-4A2B-A996-10D102441E2C}" dt="2024-07-08T12:16:49.251" v="7409" actId="1076"/>
          <ac:spMkLst>
            <pc:docMk/>
            <pc:sldMk cId="1003402711" sldId="268"/>
            <ac:spMk id="3" creationId="{454D0610-52A1-61E7-70E6-4E3D85D7D60C}"/>
          </ac:spMkLst>
        </pc:spChg>
        <pc:spChg chg="add del">
          <ac:chgData name="WBNurse" userId="de47952b-4425-4b8d-9da9-0b03a2a9d0dd" providerId="ADAL" clId="{8A6B9172-1C46-4A2B-A996-10D102441E2C}" dt="2024-07-08T10:18:52.034" v="5049" actId="26606"/>
          <ac:spMkLst>
            <pc:docMk/>
            <pc:sldMk cId="1003402711" sldId="268"/>
            <ac:spMk id="8" creationId="{4BC99CB9-DDAD-44A2-8A1C-E3AF4E72DF5C}"/>
          </ac:spMkLst>
        </pc:spChg>
        <pc:spChg chg="add del">
          <ac:chgData name="WBNurse" userId="de47952b-4425-4b8d-9da9-0b03a2a9d0dd" providerId="ADAL" clId="{8A6B9172-1C46-4A2B-A996-10D102441E2C}" dt="2024-07-08T10:18:52.034" v="5049" actId="26606"/>
          <ac:spMkLst>
            <pc:docMk/>
            <pc:sldMk cId="1003402711" sldId="268"/>
            <ac:spMk id="10" creationId="{64053CBF-3932-45FF-8285-EE5146085F3A}"/>
          </ac:spMkLst>
        </pc:spChg>
        <pc:spChg chg="add del">
          <ac:chgData name="WBNurse" userId="de47952b-4425-4b8d-9da9-0b03a2a9d0dd" providerId="ADAL" clId="{8A6B9172-1C46-4A2B-A996-10D102441E2C}" dt="2024-07-08T11:47:38.227" v="7373" actId="26606"/>
          <ac:spMkLst>
            <pc:docMk/>
            <pc:sldMk cId="1003402711" sldId="268"/>
            <ac:spMk id="24" creationId="{4BC99CB9-DDAD-44A2-8A1C-E3AF4E72DF5C}"/>
          </ac:spMkLst>
        </pc:spChg>
        <pc:spChg chg="add del">
          <ac:chgData name="WBNurse" userId="de47952b-4425-4b8d-9da9-0b03a2a9d0dd" providerId="ADAL" clId="{8A6B9172-1C46-4A2B-A996-10D102441E2C}" dt="2024-07-08T11:47:38.227" v="7373" actId="26606"/>
          <ac:spMkLst>
            <pc:docMk/>
            <pc:sldMk cId="1003402711" sldId="268"/>
            <ac:spMk id="25" creationId="{1561AEE4-4E38-4BAC-976D-E0DE523FC5D1}"/>
          </ac:spMkLst>
        </pc:spChg>
        <pc:spChg chg="add">
          <ac:chgData name="WBNurse" userId="de47952b-4425-4b8d-9da9-0b03a2a9d0dd" providerId="ADAL" clId="{8A6B9172-1C46-4A2B-A996-10D102441E2C}" dt="2024-07-08T11:47:38.227" v="7373" actId="26606"/>
          <ac:spMkLst>
            <pc:docMk/>
            <pc:sldMk cId="1003402711" sldId="268"/>
            <ac:spMk id="37" creationId="{EDDBB197-D710-4A4F-A9CA-FD2177498BE8}"/>
          </ac:spMkLst>
        </pc:spChg>
        <pc:spChg chg="add">
          <ac:chgData name="WBNurse" userId="de47952b-4425-4b8d-9da9-0b03a2a9d0dd" providerId="ADAL" clId="{8A6B9172-1C46-4A2B-A996-10D102441E2C}" dt="2024-07-08T11:47:38.227" v="7373" actId="26606"/>
          <ac:spMkLst>
            <pc:docMk/>
            <pc:sldMk cId="1003402711" sldId="268"/>
            <ac:spMk id="39" creationId="{975D1CFA-2CDB-4B64-BD9F-85744E8DA12F}"/>
          </ac:spMkLst>
        </pc:spChg>
        <pc:grpChg chg="add del">
          <ac:chgData name="WBNurse" userId="de47952b-4425-4b8d-9da9-0b03a2a9d0dd" providerId="ADAL" clId="{8A6B9172-1C46-4A2B-A996-10D102441E2C}" dt="2024-07-08T10:18:52.034" v="5049" actId="26606"/>
          <ac:grpSpMkLst>
            <pc:docMk/>
            <pc:sldMk cId="1003402711" sldId="268"/>
            <ac:grpSpMk id="12" creationId="{2E751C04-BEA6-446B-A678-9C74819EBD4C}"/>
          </ac:grpSpMkLst>
        </pc:grpChg>
        <pc:grpChg chg="add del">
          <ac:chgData name="WBNurse" userId="de47952b-4425-4b8d-9da9-0b03a2a9d0dd" providerId="ADAL" clId="{8A6B9172-1C46-4A2B-A996-10D102441E2C}" dt="2024-07-08T10:18:52.034" v="5049" actId="26606"/>
          <ac:grpSpMkLst>
            <pc:docMk/>
            <pc:sldMk cId="1003402711" sldId="268"/>
            <ac:grpSpMk id="18" creationId="{B63ACBA3-DEFD-4C6D-BBA0-64468FA99C2D}"/>
          </ac:grpSpMkLst>
        </pc:grpChg>
        <pc:grpChg chg="add del">
          <ac:chgData name="WBNurse" userId="de47952b-4425-4b8d-9da9-0b03a2a9d0dd" providerId="ADAL" clId="{8A6B9172-1C46-4A2B-A996-10D102441E2C}" dt="2024-07-08T11:47:38.227" v="7373" actId="26606"/>
          <ac:grpSpMkLst>
            <pc:docMk/>
            <pc:sldMk cId="1003402711" sldId="268"/>
            <ac:grpSpMk id="26" creationId="{F0BC676B-D19A-44DB-910A-0C0E6D433979}"/>
          </ac:grpSpMkLst>
        </pc:grpChg>
        <pc:grpChg chg="add">
          <ac:chgData name="WBNurse" userId="de47952b-4425-4b8d-9da9-0b03a2a9d0dd" providerId="ADAL" clId="{8A6B9172-1C46-4A2B-A996-10D102441E2C}" dt="2024-07-08T11:47:38.227" v="7373" actId="26606"/>
          <ac:grpSpMkLst>
            <pc:docMk/>
            <pc:sldMk cId="1003402711" sldId="268"/>
            <ac:grpSpMk id="41" creationId="{25EE5136-01F1-466C-962D-BA9B4C6757AA}"/>
          </ac:grpSpMkLst>
        </pc:grpChg>
        <pc:picChg chg="add mod">
          <ac:chgData name="WBNurse" userId="de47952b-4425-4b8d-9da9-0b03a2a9d0dd" providerId="ADAL" clId="{8A6B9172-1C46-4A2B-A996-10D102441E2C}" dt="2024-07-08T12:16:49.251" v="7409" actId="1076"/>
          <ac:picMkLst>
            <pc:docMk/>
            <pc:sldMk cId="1003402711" sldId="268"/>
            <ac:picMk id="5" creationId="{EC778394-0957-28E0-1DE3-F9FA9839998C}"/>
          </ac:picMkLst>
        </pc:picChg>
      </pc:sldChg>
      <pc:sldChg chg="addSp delSp modSp new mod setBg modAnim">
        <pc:chgData name="WBNurse" userId="de47952b-4425-4b8d-9da9-0b03a2a9d0dd" providerId="ADAL" clId="{8A6B9172-1C46-4A2B-A996-10D102441E2C}" dt="2024-07-08T12:17:09.935" v="7411"/>
        <pc:sldMkLst>
          <pc:docMk/>
          <pc:sldMk cId="2180066873" sldId="269"/>
        </pc:sldMkLst>
        <pc:spChg chg="mod">
          <ac:chgData name="WBNurse" userId="de47952b-4425-4b8d-9da9-0b03a2a9d0dd" providerId="ADAL" clId="{8A6B9172-1C46-4A2B-A996-10D102441E2C}" dt="2024-07-08T12:08:22.451" v="7386" actId="14100"/>
          <ac:spMkLst>
            <pc:docMk/>
            <pc:sldMk cId="2180066873" sldId="269"/>
            <ac:spMk id="2" creationId="{6146CBF1-D527-1C53-77EB-5ADC7C4D46C4}"/>
          </ac:spMkLst>
        </pc:spChg>
        <pc:spChg chg="add del mod">
          <ac:chgData name="WBNurse" userId="de47952b-4425-4b8d-9da9-0b03a2a9d0dd" providerId="ADAL" clId="{8A6B9172-1C46-4A2B-A996-10D102441E2C}" dt="2024-07-08T10:19:50.066" v="5057" actId="26606"/>
          <ac:spMkLst>
            <pc:docMk/>
            <pc:sldMk cId="2180066873" sldId="269"/>
            <ac:spMk id="3" creationId="{33122E94-AAFA-D1AB-583D-60E65CC7BC05}"/>
          </ac:spMkLst>
        </pc:spChg>
        <pc:spChg chg="add del">
          <ac:chgData name="WBNurse" userId="de47952b-4425-4b8d-9da9-0b03a2a9d0dd" providerId="ADAL" clId="{8A6B9172-1C46-4A2B-A996-10D102441E2C}" dt="2024-07-08T10:19:36.786" v="5052" actId="26606"/>
          <ac:spMkLst>
            <pc:docMk/>
            <pc:sldMk cId="2180066873" sldId="269"/>
            <ac:spMk id="8" creationId="{4BC99CB9-DDAD-44A2-8A1C-E3AF4E72DF5C}"/>
          </ac:spMkLst>
        </pc:spChg>
        <pc:spChg chg="add del">
          <ac:chgData name="WBNurse" userId="de47952b-4425-4b8d-9da9-0b03a2a9d0dd" providerId="ADAL" clId="{8A6B9172-1C46-4A2B-A996-10D102441E2C}" dt="2024-07-08T10:19:36.786" v="5052" actId="26606"/>
          <ac:spMkLst>
            <pc:docMk/>
            <pc:sldMk cId="2180066873" sldId="269"/>
            <ac:spMk id="10" creationId="{64053CBF-3932-45FF-8285-EE5146085F3A}"/>
          </ac:spMkLst>
        </pc:spChg>
        <pc:spChg chg="add del">
          <ac:chgData name="WBNurse" userId="de47952b-4425-4b8d-9da9-0b03a2a9d0dd" providerId="ADAL" clId="{8A6B9172-1C46-4A2B-A996-10D102441E2C}" dt="2024-07-08T10:19:45.941" v="5054" actId="26606"/>
          <ac:spMkLst>
            <pc:docMk/>
            <pc:sldMk cId="2180066873" sldId="269"/>
            <ac:spMk id="24" creationId="{B50AB553-2A96-4A92-96F2-93548E096954}"/>
          </ac:spMkLst>
        </pc:spChg>
        <pc:spChg chg="add del">
          <ac:chgData name="WBNurse" userId="de47952b-4425-4b8d-9da9-0b03a2a9d0dd" providerId="ADAL" clId="{8A6B9172-1C46-4A2B-A996-10D102441E2C}" dt="2024-07-08T11:23:45.104" v="7352" actId="26606"/>
          <ac:spMkLst>
            <pc:docMk/>
            <pc:sldMk cId="2180066873" sldId="269"/>
            <ac:spMk id="28" creationId="{87BF42CA-AD55-48B4-8949-C4DCA60A6AEE}"/>
          </ac:spMkLst>
        </pc:spChg>
        <pc:spChg chg="add del">
          <ac:chgData name="WBNurse" userId="de47952b-4425-4b8d-9da9-0b03a2a9d0dd" providerId="ADAL" clId="{8A6B9172-1C46-4A2B-A996-10D102441E2C}" dt="2024-07-08T11:23:45.104" v="7352" actId="26606"/>
          <ac:spMkLst>
            <pc:docMk/>
            <pc:sldMk cId="2180066873" sldId="269"/>
            <ac:spMk id="29" creationId="{66AE1D3D-3106-4CB2-AA7C-0C1642AC0F2E}"/>
          </ac:spMkLst>
        </pc:spChg>
        <pc:spChg chg="add mod">
          <ac:chgData name="WBNurse" userId="de47952b-4425-4b8d-9da9-0b03a2a9d0dd" providerId="ADAL" clId="{8A6B9172-1C46-4A2B-A996-10D102441E2C}" dt="2024-07-08T11:23:45.104" v="7352" actId="26606"/>
          <ac:spMkLst>
            <pc:docMk/>
            <pc:sldMk cId="2180066873" sldId="269"/>
            <ac:spMk id="31" creationId="{33122E94-AAFA-D1AB-583D-60E65CC7BC05}"/>
          </ac:spMkLst>
        </pc:spChg>
        <pc:spChg chg="add del">
          <ac:chgData name="WBNurse" userId="de47952b-4425-4b8d-9da9-0b03a2a9d0dd" providerId="ADAL" clId="{8A6B9172-1C46-4A2B-A996-10D102441E2C}" dt="2024-07-08T11:23:45.057" v="7351" actId="26606"/>
          <ac:spMkLst>
            <pc:docMk/>
            <pc:sldMk cId="2180066873" sldId="269"/>
            <ac:spMk id="36" creationId="{04812C46-200A-4DEB-A05E-3ED6C68C2387}"/>
          </ac:spMkLst>
        </pc:spChg>
        <pc:spChg chg="add del">
          <ac:chgData name="WBNurse" userId="de47952b-4425-4b8d-9da9-0b03a2a9d0dd" providerId="ADAL" clId="{8A6B9172-1C46-4A2B-A996-10D102441E2C}" dt="2024-07-08T11:23:45.057" v="7351" actId="26606"/>
          <ac:spMkLst>
            <pc:docMk/>
            <pc:sldMk cId="2180066873" sldId="269"/>
            <ac:spMk id="38" creationId="{D1EA859B-E555-4109-94F3-6700E046E008}"/>
          </ac:spMkLst>
        </pc:spChg>
        <pc:spChg chg="add">
          <ac:chgData name="WBNurse" userId="de47952b-4425-4b8d-9da9-0b03a2a9d0dd" providerId="ADAL" clId="{8A6B9172-1C46-4A2B-A996-10D102441E2C}" dt="2024-07-08T11:23:45.104" v="7352" actId="26606"/>
          <ac:spMkLst>
            <pc:docMk/>
            <pc:sldMk cId="2180066873" sldId="269"/>
            <ac:spMk id="45" creationId="{EDDBB197-D710-4A4F-A9CA-FD2177498BE8}"/>
          </ac:spMkLst>
        </pc:spChg>
        <pc:spChg chg="add">
          <ac:chgData name="WBNurse" userId="de47952b-4425-4b8d-9da9-0b03a2a9d0dd" providerId="ADAL" clId="{8A6B9172-1C46-4A2B-A996-10D102441E2C}" dt="2024-07-08T11:23:45.104" v="7352" actId="26606"/>
          <ac:spMkLst>
            <pc:docMk/>
            <pc:sldMk cId="2180066873" sldId="269"/>
            <ac:spMk id="46" creationId="{975D1CFA-2CDB-4B64-BD9F-85744E8DA12F}"/>
          </ac:spMkLst>
        </pc:spChg>
        <pc:grpChg chg="add del">
          <ac:chgData name="WBNurse" userId="de47952b-4425-4b8d-9da9-0b03a2a9d0dd" providerId="ADAL" clId="{8A6B9172-1C46-4A2B-A996-10D102441E2C}" dt="2024-07-08T10:19:36.786" v="5052" actId="26606"/>
          <ac:grpSpMkLst>
            <pc:docMk/>
            <pc:sldMk cId="2180066873" sldId="269"/>
            <ac:grpSpMk id="12" creationId="{2E751C04-BEA6-446B-A678-9C74819EBD4C}"/>
          </ac:grpSpMkLst>
        </pc:grpChg>
        <pc:grpChg chg="add del">
          <ac:chgData name="WBNurse" userId="de47952b-4425-4b8d-9da9-0b03a2a9d0dd" providerId="ADAL" clId="{8A6B9172-1C46-4A2B-A996-10D102441E2C}" dt="2024-07-08T10:19:36.786" v="5052" actId="26606"/>
          <ac:grpSpMkLst>
            <pc:docMk/>
            <pc:sldMk cId="2180066873" sldId="269"/>
            <ac:grpSpMk id="18" creationId="{B63ACBA3-DEFD-4C6D-BBA0-64468FA99C2D}"/>
          </ac:grpSpMkLst>
        </pc:grpChg>
        <pc:grpChg chg="add del">
          <ac:chgData name="WBNurse" userId="de47952b-4425-4b8d-9da9-0b03a2a9d0dd" providerId="ADAL" clId="{8A6B9172-1C46-4A2B-A996-10D102441E2C}" dt="2024-07-08T11:23:45.104" v="7352" actId="26606"/>
          <ac:grpSpMkLst>
            <pc:docMk/>
            <pc:sldMk cId="2180066873" sldId="269"/>
            <ac:grpSpMk id="30" creationId="{0A31B6AF-B711-4CDB-8C2B-16E963DDC4C5}"/>
          </ac:grpSpMkLst>
        </pc:grpChg>
        <pc:grpChg chg="add">
          <ac:chgData name="WBNurse" userId="de47952b-4425-4b8d-9da9-0b03a2a9d0dd" providerId="ADAL" clId="{8A6B9172-1C46-4A2B-A996-10D102441E2C}" dt="2024-07-08T11:23:45.104" v="7352" actId="26606"/>
          <ac:grpSpMkLst>
            <pc:docMk/>
            <pc:sldMk cId="2180066873" sldId="269"/>
            <ac:grpSpMk id="40" creationId="{25EE5136-01F1-466C-962D-BA9B4C6757AA}"/>
          </ac:grpSpMkLst>
        </pc:grpChg>
        <pc:graphicFrameChg chg="add del">
          <ac:chgData name="WBNurse" userId="de47952b-4425-4b8d-9da9-0b03a2a9d0dd" providerId="ADAL" clId="{8A6B9172-1C46-4A2B-A996-10D102441E2C}" dt="2024-07-08T10:19:45.941" v="5054" actId="26606"/>
          <ac:graphicFrameMkLst>
            <pc:docMk/>
            <pc:sldMk cId="2180066873" sldId="269"/>
            <ac:graphicFrameMk id="5" creationId="{059BCA6B-DA30-2B80-6EF2-FC67908ACBFB}"/>
          </ac:graphicFrameMkLst>
        </pc:graphicFrameChg>
        <pc:graphicFrameChg chg="add del">
          <ac:chgData name="WBNurse" userId="de47952b-4425-4b8d-9da9-0b03a2a9d0dd" providerId="ADAL" clId="{8A6B9172-1C46-4A2B-A996-10D102441E2C}" dt="2024-07-08T10:19:50.034" v="5056" actId="26606"/>
          <ac:graphicFrameMkLst>
            <pc:docMk/>
            <pc:sldMk cId="2180066873" sldId="269"/>
            <ac:graphicFrameMk id="26" creationId="{3BF3E35E-8BD1-4166-088F-3BF40B7FC1BC}"/>
          </ac:graphicFrameMkLst>
        </pc:graphicFrameChg>
        <pc:picChg chg="add del">
          <ac:chgData name="WBNurse" userId="de47952b-4425-4b8d-9da9-0b03a2a9d0dd" providerId="ADAL" clId="{8A6B9172-1C46-4A2B-A996-10D102441E2C}" dt="2024-07-08T10:19:45.941" v="5054" actId="26606"/>
          <ac:picMkLst>
            <pc:docMk/>
            <pc:sldMk cId="2180066873" sldId="269"/>
            <ac:picMk id="6" creationId="{70695E5C-129A-D72B-18EA-29DC9D45034E}"/>
          </ac:picMkLst>
        </pc:picChg>
        <pc:picChg chg="add mod ord">
          <ac:chgData name="WBNurse" userId="de47952b-4425-4b8d-9da9-0b03a2a9d0dd" providerId="ADAL" clId="{8A6B9172-1C46-4A2B-A996-10D102441E2C}" dt="2024-07-08T11:23:45.104" v="7352" actId="26606"/>
          <ac:picMkLst>
            <pc:docMk/>
            <pc:sldMk cId="2180066873" sldId="269"/>
            <ac:picMk id="7" creationId="{1F558EC9-C8ED-1801-2BFB-927B21C3E6E8}"/>
          </ac:picMkLst>
        </pc:picChg>
      </pc:sldChg>
      <pc:sldChg chg="addSp delSp modSp new mod setBg modAnim">
        <pc:chgData name="WBNurse" userId="de47952b-4425-4b8d-9da9-0b03a2a9d0dd" providerId="ADAL" clId="{8A6B9172-1C46-4A2B-A996-10D102441E2C}" dt="2024-07-08T12:12:51.610" v="7399" actId="26606"/>
        <pc:sldMkLst>
          <pc:docMk/>
          <pc:sldMk cId="3408410424" sldId="270"/>
        </pc:sldMkLst>
        <pc:spChg chg="mod">
          <ac:chgData name="WBNurse" userId="de47952b-4425-4b8d-9da9-0b03a2a9d0dd" providerId="ADAL" clId="{8A6B9172-1C46-4A2B-A996-10D102441E2C}" dt="2024-07-08T12:12:51.610" v="7399" actId="26606"/>
          <ac:spMkLst>
            <pc:docMk/>
            <pc:sldMk cId="3408410424" sldId="270"/>
            <ac:spMk id="2" creationId="{73A8B4B9-9116-B793-5826-7BE4DCA003FF}"/>
          </ac:spMkLst>
        </pc:spChg>
        <pc:spChg chg="mod">
          <ac:chgData name="WBNurse" userId="de47952b-4425-4b8d-9da9-0b03a2a9d0dd" providerId="ADAL" clId="{8A6B9172-1C46-4A2B-A996-10D102441E2C}" dt="2024-07-08T12:12:51.610" v="7399" actId="26606"/>
          <ac:spMkLst>
            <pc:docMk/>
            <pc:sldMk cId="3408410424" sldId="270"/>
            <ac:spMk id="3" creationId="{799360E0-7984-0E51-95C3-4D89239C8C0A}"/>
          </ac:spMkLst>
        </pc:spChg>
        <pc:spChg chg="add del">
          <ac:chgData name="WBNurse" userId="de47952b-4425-4b8d-9da9-0b03a2a9d0dd" providerId="ADAL" clId="{8A6B9172-1C46-4A2B-A996-10D102441E2C}" dt="2024-07-08T12:08:51.029" v="7387" actId="26606"/>
          <ac:spMkLst>
            <pc:docMk/>
            <pc:sldMk cId="3408410424" sldId="270"/>
            <ac:spMk id="8" creationId="{889C5E17-24D0-4696-A3C5-A2261FB455FA}"/>
          </ac:spMkLst>
        </pc:spChg>
        <pc:spChg chg="add del">
          <ac:chgData name="WBNurse" userId="de47952b-4425-4b8d-9da9-0b03a2a9d0dd" providerId="ADAL" clId="{8A6B9172-1C46-4A2B-A996-10D102441E2C}" dt="2024-07-08T12:08:51.029" v="7387" actId="26606"/>
          <ac:spMkLst>
            <pc:docMk/>
            <pc:sldMk cId="3408410424" sldId="270"/>
            <ac:spMk id="10" creationId="{6929B58F-2358-44CC-ACE5-EF1BD3C6C824}"/>
          </ac:spMkLst>
        </pc:spChg>
        <pc:spChg chg="add del">
          <ac:chgData name="WBNurse" userId="de47952b-4425-4b8d-9da9-0b03a2a9d0dd" providerId="ADAL" clId="{8A6B9172-1C46-4A2B-A996-10D102441E2C}" dt="2024-07-08T12:12:51.610" v="7399" actId="26606"/>
          <ac:spMkLst>
            <pc:docMk/>
            <pc:sldMk cId="3408410424" sldId="270"/>
            <ac:spMk id="20" creationId="{FA3C7DEA-BCC2-4295-8850-147993296189}"/>
          </ac:spMkLst>
        </pc:spChg>
        <pc:spChg chg="add del">
          <ac:chgData name="WBNurse" userId="de47952b-4425-4b8d-9da9-0b03a2a9d0dd" providerId="ADAL" clId="{8A6B9172-1C46-4A2B-A996-10D102441E2C}" dt="2024-07-08T12:12:51.610" v="7399" actId="26606"/>
          <ac:spMkLst>
            <pc:docMk/>
            <pc:sldMk cId="3408410424" sldId="270"/>
            <ac:spMk id="22" creationId="{C289949D-B9F6-468A-86FE-2694DC5AE773}"/>
          </ac:spMkLst>
        </pc:spChg>
        <pc:spChg chg="add del">
          <ac:chgData name="WBNurse" userId="de47952b-4425-4b8d-9da9-0b03a2a9d0dd" providerId="ADAL" clId="{8A6B9172-1C46-4A2B-A996-10D102441E2C}" dt="2024-07-08T12:11:57.452" v="7392" actId="26606"/>
          <ac:spMkLst>
            <pc:docMk/>
            <pc:sldMk cId="3408410424" sldId="270"/>
            <ac:spMk id="33" creationId="{9FD23DD8-78B0-4981-924E-BF00CCAA3BD5}"/>
          </ac:spMkLst>
        </pc:spChg>
        <pc:spChg chg="add del">
          <ac:chgData name="WBNurse" userId="de47952b-4425-4b8d-9da9-0b03a2a9d0dd" providerId="ADAL" clId="{8A6B9172-1C46-4A2B-A996-10D102441E2C}" dt="2024-07-08T12:11:57.452" v="7392" actId="26606"/>
          <ac:spMkLst>
            <pc:docMk/>
            <pc:sldMk cId="3408410424" sldId="270"/>
            <ac:spMk id="35" creationId="{0FFE21DE-9F8D-4C6D-983A-68AFCC92945B}"/>
          </ac:spMkLst>
        </pc:spChg>
        <pc:spChg chg="add del">
          <ac:chgData name="WBNurse" userId="de47952b-4425-4b8d-9da9-0b03a2a9d0dd" providerId="ADAL" clId="{8A6B9172-1C46-4A2B-A996-10D102441E2C}" dt="2024-07-08T12:11:57.452" v="7392" actId="26606"/>
          <ac:spMkLst>
            <pc:docMk/>
            <pc:sldMk cId="3408410424" sldId="270"/>
            <ac:spMk id="37" creationId="{6CB927A4-E432-4310-9CD5-E89FF5063179}"/>
          </ac:spMkLst>
        </pc:spChg>
        <pc:spChg chg="add del">
          <ac:chgData name="WBNurse" userId="de47952b-4425-4b8d-9da9-0b03a2a9d0dd" providerId="ADAL" clId="{8A6B9172-1C46-4A2B-A996-10D102441E2C}" dt="2024-07-08T12:11:57.452" v="7392" actId="26606"/>
          <ac:spMkLst>
            <pc:docMk/>
            <pc:sldMk cId="3408410424" sldId="270"/>
            <ac:spMk id="39" creationId="{E3020543-B24B-4EC4-8FFC-8DD88EEA91A8}"/>
          </ac:spMkLst>
        </pc:spChg>
        <pc:spChg chg="add del">
          <ac:chgData name="WBNurse" userId="de47952b-4425-4b8d-9da9-0b03a2a9d0dd" providerId="ADAL" clId="{8A6B9172-1C46-4A2B-A996-10D102441E2C}" dt="2024-07-08T12:11:57.452" v="7392" actId="26606"/>
          <ac:spMkLst>
            <pc:docMk/>
            <pc:sldMk cId="3408410424" sldId="270"/>
            <ac:spMk id="41" creationId="{1453BF6C-B012-48B7-B4E8-6D7AC7C27D02}"/>
          </ac:spMkLst>
        </pc:spChg>
        <pc:spChg chg="add del">
          <ac:chgData name="WBNurse" userId="de47952b-4425-4b8d-9da9-0b03a2a9d0dd" providerId="ADAL" clId="{8A6B9172-1C46-4A2B-A996-10D102441E2C}" dt="2024-07-08T12:12:14.920" v="7394" actId="26606"/>
          <ac:spMkLst>
            <pc:docMk/>
            <pc:sldMk cId="3408410424" sldId="270"/>
            <ac:spMk id="45" creationId="{8F90786E-B72D-4C32-BDCE-A170B007822D}"/>
          </ac:spMkLst>
        </pc:spChg>
        <pc:spChg chg="add del">
          <ac:chgData name="WBNurse" userId="de47952b-4425-4b8d-9da9-0b03a2a9d0dd" providerId="ADAL" clId="{8A6B9172-1C46-4A2B-A996-10D102441E2C}" dt="2024-07-08T12:12:14.920" v="7394" actId="26606"/>
          <ac:spMkLst>
            <pc:docMk/>
            <pc:sldMk cId="3408410424" sldId="270"/>
            <ac:spMk id="46" creationId="{5E46F2E7-848F-4A6C-A098-4764FDEA771A}"/>
          </ac:spMkLst>
        </pc:spChg>
        <pc:spChg chg="add del">
          <ac:chgData name="WBNurse" userId="de47952b-4425-4b8d-9da9-0b03a2a9d0dd" providerId="ADAL" clId="{8A6B9172-1C46-4A2B-A996-10D102441E2C}" dt="2024-07-08T12:12:26.269" v="7396" actId="26606"/>
          <ac:spMkLst>
            <pc:docMk/>
            <pc:sldMk cId="3408410424" sldId="270"/>
            <ac:spMk id="48" creationId="{560AFAAC-EA6C-45A9-9E03-C9C9F0193B4F}"/>
          </ac:spMkLst>
        </pc:spChg>
        <pc:spChg chg="add del">
          <ac:chgData name="WBNurse" userId="de47952b-4425-4b8d-9da9-0b03a2a9d0dd" providerId="ADAL" clId="{8A6B9172-1C46-4A2B-A996-10D102441E2C}" dt="2024-07-08T12:12:26.269" v="7396" actId="26606"/>
          <ac:spMkLst>
            <pc:docMk/>
            <pc:sldMk cId="3408410424" sldId="270"/>
            <ac:spMk id="49" creationId="{83549E37-C86B-4401-90BD-D8BF83859F14}"/>
          </ac:spMkLst>
        </pc:spChg>
        <pc:spChg chg="add del">
          <ac:chgData name="WBNurse" userId="de47952b-4425-4b8d-9da9-0b03a2a9d0dd" providerId="ADAL" clId="{8A6B9172-1C46-4A2B-A996-10D102441E2C}" dt="2024-07-08T12:12:26.269" v="7396" actId="26606"/>
          <ac:spMkLst>
            <pc:docMk/>
            <pc:sldMk cId="3408410424" sldId="270"/>
            <ac:spMk id="50" creationId="{8A17784E-76D8-4521-A77D-0D2EBB923004}"/>
          </ac:spMkLst>
        </pc:spChg>
        <pc:spChg chg="add del">
          <ac:chgData name="WBNurse" userId="de47952b-4425-4b8d-9da9-0b03a2a9d0dd" providerId="ADAL" clId="{8A6B9172-1C46-4A2B-A996-10D102441E2C}" dt="2024-07-08T12:12:26.269" v="7396" actId="26606"/>
          <ac:spMkLst>
            <pc:docMk/>
            <pc:sldMk cId="3408410424" sldId="270"/>
            <ac:spMk id="51" creationId="{C0036C6B-F09C-4EAB-AE02-8D056EE74856}"/>
          </ac:spMkLst>
        </pc:spChg>
        <pc:spChg chg="add del">
          <ac:chgData name="WBNurse" userId="de47952b-4425-4b8d-9da9-0b03a2a9d0dd" providerId="ADAL" clId="{8A6B9172-1C46-4A2B-A996-10D102441E2C}" dt="2024-07-08T12:12:26.269" v="7396" actId="26606"/>
          <ac:spMkLst>
            <pc:docMk/>
            <pc:sldMk cId="3408410424" sldId="270"/>
            <ac:spMk id="52" creationId="{FC8D5885-2804-4D3C-BE31-902E4D3279B0}"/>
          </ac:spMkLst>
        </pc:spChg>
        <pc:spChg chg="add del">
          <ac:chgData name="WBNurse" userId="de47952b-4425-4b8d-9da9-0b03a2a9d0dd" providerId="ADAL" clId="{8A6B9172-1C46-4A2B-A996-10D102441E2C}" dt="2024-07-08T12:12:51.589" v="7398" actId="26606"/>
          <ac:spMkLst>
            <pc:docMk/>
            <pc:sldMk cId="3408410424" sldId="270"/>
            <ac:spMk id="54" creationId="{6B5E2835-4E47-45B3-9CFE-732FF7B05472}"/>
          </ac:spMkLst>
        </pc:spChg>
        <pc:spChg chg="add del">
          <ac:chgData name="WBNurse" userId="de47952b-4425-4b8d-9da9-0b03a2a9d0dd" providerId="ADAL" clId="{8A6B9172-1C46-4A2B-A996-10D102441E2C}" dt="2024-07-08T12:12:51.589" v="7398" actId="26606"/>
          <ac:spMkLst>
            <pc:docMk/>
            <pc:sldMk cId="3408410424" sldId="270"/>
            <ac:spMk id="55" creationId="{5B45AD5D-AA52-4F7B-9362-576A39AD9E09}"/>
          </ac:spMkLst>
        </pc:spChg>
        <pc:spChg chg="add del">
          <ac:chgData name="WBNurse" userId="de47952b-4425-4b8d-9da9-0b03a2a9d0dd" providerId="ADAL" clId="{8A6B9172-1C46-4A2B-A996-10D102441E2C}" dt="2024-07-08T12:12:51.589" v="7398" actId="26606"/>
          <ac:spMkLst>
            <pc:docMk/>
            <pc:sldMk cId="3408410424" sldId="270"/>
            <ac:spMk id="56" creationId="{AEDD7960-4866-4399-BEF6-DD1431AB4E34}"/>
          </ac:spMkLst>
        </pc:spChg>
        <pc:spChg chg="add del">
          <ac:chgData name="WBNurse" userId="de47952b-4425-4b8d-9da9-0b03a2a9d0dd" providerId="ADAL" clId="{8A6B9172-1C46-4A2B-A996-10D102441E2C}" dt="2024-07-08T12:12:51.589" v="7398" actId="26606"/>
          <ac:spMkLst>
            <pc:docMk/>
            <pc:sldMk cId="3408410424" sldId="270"/>
            <ac:spMk id="57" creationId="{55D4142C-5077-457F-A6AD-3FECFDB39685}"/>
          </ac:spMkLst>
        </pc:spChg>
        <pc:spChg chg="add del">
          <ac:chgData name="WBNurse" userId="de47952b-4425-4b8d-9da9-0b03a2a9d0dd" providerId="ADAL" clId="{8A6B9172-1C46-4A2B-A996-10D102441E2C}" dt="2024-07-08T12:12:51.589" v="7398" actId="26606"/>
          <ac:spMkLst>
            <pc:docMk/>
            <pc:sldMk cId="3408410424" sldId="270"/>
            <ac:spMk id="58" creationId="{7A5F0580-5EE9-419F-96EE-B6529EF6E7D0}"/>
          </ac:spMkLst>
        </pc:spChg>
        <pc:spChg chg="add">
          <ac:chgData name="WBNurse" userId="de47952b-4425-4b8d-9da9-0b03a2a9d0dd" providerId="ADAL" clId="{8A6B9172-1C46-4A2B-A996-10D102441E2C}" dt="2024-07-08T12:12:51.610" v="7399" actId="26606"/>
          <ac:spMkLst>
            <pc:docMk/>
            <pc:sldMk cId="3408410424" sldId="270"/>
            <ac:spMk id="60" creationId="{04812C46-200A-4DEB-A05E-3ED6C68C2387}"/>
          </ac:spMkLst>
        </pc:spChg>
        <pc:spChg chg="add">
          <ac:chgData name="WBNurse" userId="de47952b-4425-4b8d-9da9-0b03a2a9d0dd" providerId="ADAL" clId="{8A6B9172-1C46-4A2B-A996-10D102441E2C}" dt="2024-07-08T12:12:51.610" v="7399" actId="26606"/>
          <ac:spMkLst>
            <pc:docMk/>
            <pc:sldMk cId="3408410424" sldId="270"/>
            <ac:spMk id="61" creationId="{D1EA859B-E555-4109-94F3-6700E046E008}"/>
          </ac:spMkLst>
        </pc:spChg>
        <pc:grpChg chg="add del">
          <ac:chgData name="WBNurse" userId="de47952b-4425-4b8d-9da9-0b03a2a9d0dd" providerId="ADAL" clId="{8A6B9172-1C46-4A2B-A996-10D102441E2C}" dt="2024-07-08T12:08:51.029" v="7387" actId="26606"/>
          <ac:grpSpMkLst>
            <pc:docMk/>
            <pc:sldMk cId="3408410424" sldId="270"/>
            <ac:grpSpMk id="12" creationId="{09DA5303-A1AF-4830-806C-51FCD96188B7}"/>
          </ac:grpSpMkLst>
        </pc:grpChg>
        <pc:grpChg chg="add del">
          <ac:chgData name="WBNurse" userId="de47952b-4425-4b8d-9da9-0b03a2a9d0dd" providerId="ADAL" clId="{8A6B9172-1C46-4A2B-A996-10D102441E2C}" dt="2024-07-08T12:12:51.610" v="7399" actId="26606"/>
          <ac:grpSpMkLst>
            <pc:docMk/>
            <pc:sldMk cId="3408410424" sldId="270"/>
            <ac:grpSpMk id="24" creationId="{E4DF0958-0C87-4C28-9554-2FADC788C2B1}"/>
          </ac:grpSpMkLst>
        </pc:grpChg>
        <pc:picChg chg="add mod ord">
          <ac:chgData name="WBNurse" userId="de47952b-4425-4b8d-9da9-0b03a2a9d0dd" providerId="ADAL" clId="{8A6B9172-1C46-4A2B-A996-10D102441E2C}" dt="2024-07-08T12:12:51.610" v="7399" actId="26606"/>
          <ac:picMkLst>
            <pc:docMk/>
            <pc:sldMk cId="3408410424" sldId="270"/>
            <ac:picMk id="5" creationId="{E47E7891-F0A4-AF9E-42FC-050EDC31268C}"/>
          </ac:picMkLst>
        </pc:picChg>
        <pc:cxnChg chg="add del">
          <ac:chgData name="WBNurse" userId="de47952b-4425-4b8d-9da9-0b03a2a9d0dd" providerId="ADAL" clId="{8A6B9172-1C46-4A2B-A996-10D102441E2C}" dt="2024-07-08T12:11:57.452" v="7392" actId="26606"/>
          <ac:cxnSpMkLst>
            <pc:docMk/>
            <pc:sldMk cId="3408410424" sldId="270"/>
            <ac:cxnSpMk id="43" creationId="{C49DA8F6-BCC1-4447-B54C-57856834B94B}"/>
          </ac:cxnSpMkLst>
        </pc:cxnChg>
      </pc:sldChg>
      <pc:sldChg chg="addSp delSp modSp new mod setBg modAnim">
        <pc:chgData name="WBNurse" userId="de47952b-4425-4b8d-9da9-0b03a2a9d0dd" providerId="ADAL" clId="{8A6B9172-1C46-4A2B-A996-10D102441E2C}" dt="2024-07-08T11:15:48.106" v="7317"/>
        <pc:sldMkLst>
          <pc:docMk/>
          <pc:sldMk cId="780070298" sldId="271"/>
        </pc:sldMkLst>
        <pc:spChg chg="mod">
          <ac:chgData name="WBNurse" userId="de47952b-4425-4b8d-9da9-0b03a2a9d0dd" providerId="ADAL" clId="{8A6B9172-1C46-4A2B-A996-10D102441E2C}" dt="2024-07-08T10:48:34.102" v="7268" actId="26606"/>
          <ac:spMkLst>
            <pc:docMk/>
            <pc:sldMk cId="780070298" sldId="271"/>
            <ac:spMk id="2" creationId="{278E9C16-79CE-D358-8E10-764B40B1AA56}"/>
          </ac:spMkLst>
        </pc:spChg>
        <pc:spChg chg="add del mod">
          <ac:chgData name="WBNurse" userId="de47952b-4425-4b8d-9da9-0b03a2a9d0dd" providerId="ADAL" clId="{8A6B9172-1C46-4A2B-A996-10D102441E2C}" dt="2024-07-08T10:48:34.102" v="7268" actId="26606"/>
          <ac:spMkLst>
            <pc:docMk/>
            <pc:sldMk cId="780070298" sldId="271"/>
            <ac:spMk id="3" creationId="{5BBC26AD-D3C1-426C-560B-9E28F4CC6414}"/>
          </ac:spMkLst>
        </pc:spChg>
        <pc:spChg chg="add del">
          <ac:chgData name="WBNurse" userId="de47952b-4425-4b8d-9da9-0b03a2a9d0dd" providerId="ADAL" clId="{8A6B9172-1C46-4A2B-A996-10D102441E2C}" dt="2024-07-08T10:48:34.079" v="7267" actId="26606"/>
          <ac:spMkLst>
            <pc:docMk/>
            <pc:sldMk cId="780070298" sldId="271"/>
            <ac:spMk id="10" creationId="{B50AB553-2A96-4A92-96F2-93548E096954}"/>
          </ac:spMkLst>
        </pc:spChg>
        <pc:spChg chg="add">
          <ac:chgData name="WBNurse" userId="de47952b-4425-4b8d-9da9-0b03a2a9d0dd" providerId="ADAL" clId="{8A6B9172-1C46-4A2B-A996-10D102441E2C}" dt="2024-07-08T10:48:34.102" v="7268" actId="26606"/>
          <ac:spMkLst>
            <pc:docMk/>
            <pc:sldMk cId="780070298" sldId="271"/>
            <ac:spMk id="12" creationId="{5D7F64A8-D625-4F61-A290-B499BB62ACFF}"/>
          </ac:spMkLst>
        </pc:spChg>
        <pc:spChg chg="add">
          <ac:chgData name="WBNurse" userId="de47952b-4425-4b8d-9da9-0b03a2a9d0dd" providerId="ADAL" clId="{8A6B9172-1C46-4A2B-A996-10D102441E2C}" dt="2024-07-08T10:48:34.102" v="7268" actId="26606"/>
          <ac:spMkLst>
            <pc:docMk/>
            <pc:sldMk cId="780070298" sldId="271"/>
            <ac:spMk id="13" creationId="{5BBC26AD-D3C1-426C-560B-9E28F4CC6414}"/>
          </ac:spMkLst>
        </pc:spChg>
        <pc:graphicFrameChg chg="add del">
          <ac:chgData name="WBNurse" userId="de47952b-4425-4b8d-9da9-0b03a2a9d0dd" providerId="ADAL" clId="{8A6B9172-1C46-4A2B-A996-10D102441E2C}" dt="2024-07-08T10:48:34.079" v="7267" actId="26606"/>
          <ac:graphicFrameMkLst>
            <pc:docMk/>
            <pc:sldMk cId="780070298" sldId="271"/>
            <ac:graphicFrameMk id="5" creationId="{B8672A71-9D7A-219C-6C72-271251F94A43}"/>
          </ac:graphicFrameMkLst>
        </pc:graphicFrameChg>
        <pc:picChg chg="add del">
          <ac:chgData name="WBNurse" userId="de47952b-4425-4b8d-9da9-0b03a2a9d0dd" providerId="ADAL" clId="{8A6B9172-1C46-4A2B-A996-10D102441E2C}" dt="2024-07-08T10:48:34.079" v="7267" actId="26606"/>
          <ac:picMkLst>
            <pc:docMk/>
            <pc:sldMk cId="780070298" sldId="271"/>
            <ac:picMk id="6" creationId="{DA1F4168-3B98-4621-95D6-8B05BBF3E0FB}"/>
          </ac:picMkLst>
        </pc:picChg>
        <pc:picChg chg="add">
          <ac:chgData name="WBNurse" userId="de47952b-4425-4b8d-9da9-0b03a2a9d0dd" providerId="ADAL" clId="{8A6B9172-1C46-4A2B-A996-10D102441E2C}" dt="2024-07-08T10:48:34.102" v="7268" actId="26606"/>
          <ac:picMkLst>
            <pc:docMk/>
            <pc:sldMk cId="780070298" sldId="271"/>
            <ac:picMk id="7" creationId="{46482B84-313B-C85F-8DA4-5B60D50512B9}"/>
          </ac:picMkLst>
        </pc:picChg>
        <pc:picChg chg="add">
          <ac:chgData name="WBNurse" userId="de47952b-4425-4b8d-9da9-0b03a2a9d0dd" providerId="ADAL" clId="{8A6B9172-1C46-4A2B-A996-10D102441E2C}" dt="2024-07-08T10:48:34.102" v="7268" actId="26606"/>
          <ac:picMkLst>
            <pc:docMk/>
            <pc:sldMk cId="780070298" sldId="271"/>
            <ac:picMk id="9" creationId="{D5A4E446-AB86-47E9-BC00-FBF49442D525}"/>
          </ac:picMkLst>
        </pc:picChg>
      </pc:sldChg>
      <pc:sldChg chg="addSp delSp modSp new mod setBg modAnim">
        <pc:chgData name="WBNurse" userId="de47952b-4425-4b8d-9da9-0b03a2a9d0dd" providerId="ADAL" clId="{8A6B9172-1C46-4A2B-A996-10D102441E2C}" dt="2024-07-08T12:17:42.517" v="7412"/>
        <pc:sldMkLst>
          <pc:docMk/>
          <pc:sldMk cId="763149394" sldId="272"/>
        </pc:sldMkLst>
        <pc:spChg chg="mod">
          <ac:chgData name="WBNurse" userId="de47952b-4425-4b8d-9da9-0b03a2a9d0dd" providerId="ADAL" clId="{8A6B9172-1C46-4A2B-A996-10D102441E2C}" dt="2024-07-08T11:25:24.358" v="7357" actId="26606"/>
          <ac:spMkLst>
            <pc:docMk/>
            <pc:sldMk cId="763149394" sldId="272"/>
            <ac:spMk id="2" creationId="{B73AECB0-0408-FB65-D74A-6A0E17C49030}"/>
          </ac:spMkLst>
        </pc:spChg>
        <pc:spChg chg="mod">
          <ac:chgData name="WBNurse" userId="de47952b-4425-4b8d-9da9-0b03a2a9d0dd" providerId="ADAL" clId="{8A6B9172-1C46-4A2B-A996-10D102441E2C}" dt="2024-07-08T11:25:24.358" v="7357" actId="26606"/>
          <ac:spMkLst>
            <pc:docMk/>
            <pc:sldMk cId="763149394" sldId="272"/>
            <ac:spMk id="3" creationId="{F114EA02-0197-7117-E168-410AD32A7D0C}"/>
          </ac:spMkLst>
        </pc:spChg>
        <pc:spChg chg="add del">
          <ac:chgData name="WBNurse" userId="de47952b-4425-4b8d-9da9-0b03a2a9d0dd" providerId="ADAL" clId="{8A6B9172-1C46-4A2B-A996-10D102441E2C}" dt="2024-07-08T11:25:24.358" v="7357" actId="26606"/>
          <ac:spMkLst>
            <pc:docMk/>
            <pc:sldMk cId="763149394" sldId="272"/>
            <ac:spMk id="8" creationId="{68717E5B-2C1D-4094-9D25-6FF6FBD92379}"/>
          </ac:spMkLst>
        </pc:spChg>
        <pc:spChg chg="add del">
          <ac:chgData name="WBNurse" userId="de47952b-4425-4b8d-9da9-0b03a2a9d0dd" providerId="ADAL" clId="{8A6B9172-1C46-4A2B-A996-10D102441E2C}" dt="2024-07-08T11:25:24.358" v="7357" actId="26606"/>
          <ac:spMkLst>
            <pc:docMk/>
            <pc:sldMk cId="763149394" sldId="272"/>
            <ac:spMk id="10" creationId="{6B6E033A-DB2E-49B8-B600-B38E0C280263}"/>
          </ac:spMkLst>
        </pc:spChg>
        <pc:spChg chg="add">
          <ac:chgData name="WBNurse" userId="de47952b-4425-4b8d-9da9-0b03a2a9d0dd" providerId="ADAL" clId="{8A6B9172-1C46-4A2B-A996-10D102441E2C}" dt="2024-07-08T11:25:24.358" v="7357" actId="26606"/>
          <ac:spMkLst>
            <pc:docMk/>
            <pc:sldMk cId="763149394" sldId="272"/>
            <ac:spMk id="15" creationId="{B6FACB3C-9069-4791-BC5C-0DB7CD19B853}"/>
          </ac:spMkLst>
        </pc:spChg>
        <pc:spChg chg="add">
          <ac:chgData name="WBNurse" userId="de47952b-4425-4b8d-9da9-0b03a2a9d0dd" providerId="ADAL" clId="{8A6B9172-1C46-4A2B-A996-10D102441E2C}" dt="2024-07-08T11:25:24.358" v="7357" actId="26606"/>
          <ac:spMkLst>
            <pc:docMk/>
            <pc:sldMk cId="763149394" sldId="272"/>
            <ac:spMk id="17" creationId="{71F2038E-D777-4B76-81DD-DD13EE91B9DD}"/>
          </ac:spMkLst>
        </pc:spChg>
        <pc:grpChg chg="add">
          <ac:chgData name="WBNurse" userId="de47952b-4425-4b8d-9da9-0b03a2a9d0dd" providerId="ADAL" clId="{8A6B9172-1C46-4A2B-A996-10D102441E2C}" dt="2024-07-08T11:25:24.358" v="7357" actId="26606"/>
          <ac:grpSpMkLst>
            <pc:docMk/>
            <pc:sldMk cId="763149394" sldId="272"/>
            <ac:grpSpMk id="19" creationId="{DD354807-230F-4402-B1B9-F733A8F1F190}"/>
          </ac:grpSpMkLst>
        </pc:grpChg>
        <pc:picChg chg="add mod">
          <ac:chgData name="WBNurse" userId="de47952b-4425-4b8d-9da9-0b03a2a9d0dd" providerId="ADAL" clId="{8A6B9172-1C46-4A2B-A996-10D102441E2C}" dt="2024-07-08T11:25:24.358" v="7357" actId="26606"/>
          <ac:picMkLst>
            <pc:docMk/>
            <pc:sldMk cId="763149394" sldId="272"/>
            <ac:picMk id="5" creationId="{F113D5C4-3181-5647-18D3-6E1F7483982B}"/>
          </ac:picMkLst>
        </pc:picChg>
      </pc:sldChg>
      <pc:sldChg chg="addSp delSp modSp new mod setBg modAnim">
        <pc:chgData name="WBNurse" userId="de47952b-4425-4b8d-9da9-0b03a2a9d0dd" providerId="ADAL" clId="{8A6B9172-1C46-4A2B-A996-10D102441E2C}" dt="2024-07-08T12:14:02.586" v="7402" actId="26606"/>
        <pc:sldMkLst>
          <pc:docMk/>
          <pc:sldMk cId="1239046441" sldId="273"/>
        </pc:sldMkLst>
        <pc:spChg chg="mod">
          <ac:chgData name="WBNurse" userId="de47952b-4425-4b8d-9da9-0b03a2a9d0dd" providerId="ADAL" clId="{8A6B9172-1C46-4A2B-A996-10D102441E2C}" dt="2024-07-08T12:14:02.586" v="7402" actId="26606"/>
          <ac:spMkLst>
            <pc:docMk/>
            <pc:sldMk cId="1239046441" sldId="273"/>
            <ac:spMk id="2" creationId="{0C50FD6C-A345-E36B-A195-D1458006A7CD}"/>
          </ac:spMkLst>
        </pc:spChg>
        <pc:spChg chg="mod">
          <ac:chgData name="WBNurse" userId="de47952b-4425-4b8d-9da9-0b03a2a9d0dd" providerId="ADAL" clId="{8A6B9172-1C46-4A2B-A996-10D102441E2C}" dt="2024-07-08T12:14:02.586" v="7402" actId="26606"/>
          <ac:spMkLst>
            <pc:docMk/>
            <pc:sldMk cId="1239046441" sldId="273"/>
            <ac:spMk id="3" creationId="{EB715D32-417C-351D-7984-48F6CCC19B30}"/>
          </ac:spMkLst>
        </pc:spChg>
        <pc:spChg chg="add del">
          <ac:chgData name="WBNurse" userId="de47952b-4425-4b8d-9da9-0b03a2a9d0dd" providerId="ADAL" clId="{8A6B9172-1C46-4A2B-A996-10D102441E2C}" dt="2024-07-08T12:14:02.586" v="7402" actId="26606"/>
          <ac:spMkLst>
            <pc:docMk/>
            <pc:sldMk cId="1239046441" sldId="273"/>
            <ac:spMk id="8" creationId="{68717E5B-2C1D-4094-9D25-6FF6FBD92379}"/>
          </ac:spMkLst>
        </pc:spChg>
        <pc:spChg chg="add del">
          <ac:chgData name="WBNurse" userId="de47952b-4425-4b8d-9da9-0b03a2a9d0dd" providerId="ADAL" clId="{8A6B9172-1C46-4A2B-A996-10D102441E2C}" dt="2024-07-08T12:14:02.586" v="7402" actId="26606"/>
          <ac:spMkLst>
            <pc:docMk/>
            <pc:sldMk cId="1239046441" sldId="273"/>
            <ac:spMk id="10" creationId="{6B6E033A-DB2E-49B8-B600-B38E0C280263}"/>
          </ac:spMkLst>
        </pc:spChg>
        <pc:spChg chg="add">
          <ac:chgData name="WBNurse" userId="de47952b-4425-4b8d-9da9-0b03a2a9d0dd" providerId="ADAL" clId="{8A6B9172-1C46-4A2B-A996-10D102441E2C}" dt="2024-07-08T12:14:02.586" v="7402" actId="26606"/>
          <ac:spMkLst>
            <pc:docMk/>
            <pc:sldMk cId="1239046441" sldId="273"/>
            <ac:spMk id="15" creationId="{4BC99CB9-DDAD-44A2-8A1C-E3AF4E72DF5C}"/>
          </ac:spMkLst>
        </pc:spChg>
        <pc:grpChg chg="add">
          <ac:chgData name="WBNurse" userId="de47952b-4425-4b8d-9da9-0b03a2a9d0dd" providerId="ADAL" clId="{8A6B9172-1C46-4A2B-A996-10D102441E2C}" dt="2024-07-08T12:14:02.586" v="7402" actId="26606"/>
          <ac:grpSpMkLst>
            <pc:docMk/>
            <pc:sldMk cId="1239046441" sldId="273"/>
            <ac:grpSpMk id="17" creationId="{5C3921CD-DDE5-4B57-8FDF-B37ADE4EDAC7}"/>
          </ac:grpSpMkLst>
        </pc:grpChg>
      </pc:sldChg>
      <pc:sldChg chg="addSp delSp modSp new mod setBg modAnim">
        <pc:chgData name="WBNurse" userId="de47952b-4425-4b8d-9da9-0b03a2a9d0dd" providerId="ADAL" clId="{8A6B9172-1C46-4A2B-A996-10D102441E2C}" dt="2024-07-08T12:14:56.103" v="7404" actId="20577"/>
        <pc:sldMkLst>
          <pc:docMk/>
          <pc:sldMk cId="4264687255" sldId="274"/>
        </pc:sldMkLst>
        <pc:spChg chg="mod">
          <ac:chgData name="WBNurse" userId="de47952b-4425-4b8d-9da9-0b03a2a9d0dd" providerId="ADAL" clId="{8A6B9172-1C46-4A2B-A996-10D102441E2C}" dt="2024-07-08T12:14:56.103" v="7404" actId="20577"/>
          <ac:spMkLst>
            <pc:docMk/>
            <pc:sldMk cId="4264687255" sldId="274"/>
            <ac:spMk id="2" creationId="{67F6024F-5E6F-0E3B-F060-8CDEAAF9AB6F}"/>
          </ac:spMkLst>
        </pc:spChg>
        <pc:spChg chg="del mod">
          <ac:chgData name="WBNurse" userId="de47952b-4425-4b8d-9da9-0b03a2a9d0dd" providerId="ADAL" clId="{8A6B9172-1C46-4A2B-A996-10D102441E2C}" dt="2024-07-08T10:49:33.652" v="7274" actId="26606"/>
          <ac:spMkLst>
            <pc:docMk/>
            <pc:sldMk cId="4264687255" sldId="274"/>
            <ac:spMk id="3" creationId="{632252B5-9342-AB6B-F1DC-CA064C5EFACE}"/>
          </ac:spMkLst>
        </pc:spChg>
        <pc:spChg chg="add del">
          <ac:chgData name="WBNurse" userId="de47952b-4425-4b8d-9da9-0b03a2a9d0dd" providerId="ADAL" clId="{8A6B9172-1C46-4A2B-A996-10D102441E2C}" dt="2024-07-08T10:49:33.628" v="7273" actId="26606"/>
          <ac:spMkLst>
            <pc:docMk/>
            <pc:sldMk cId="4264687255" sldId="274"/>
            <ac:spMk id="12" creationId="{5D7F64A8-D625-4F61-A290-B499BB62ACFF}"/>
          </ac:spMkLst>
        </pc:spChg>
        <pc:graphicFrameChg chg="add">
          <ac:chgData name="WBNurse" userId="de47952b-4425-4b8d-9da9-0b03a2a9d0dd" providerId="ADAL" clId="{8A6B9172-1C46-4A2B-A996-10D102441E2C}" dt="2024-07-08T10:49:33.652" v="7274" actId="26606"/>
          <ac:graphicFrameMkLst>
            <pc:docMk/>
            <pc:sldMk cId="4264687255" sldId="274"/>
            <ac:graphicFrameMk id="5" creationId="{F0ACA47B-06FD-23F5-A833-4283E637BCE5}"/>
          </ac:graphicFrameMkLst>
        </pc:graphicFrameChg>
        <pc:picChg chg="add del">
          <ac:chgData name="WBNurse" userId="de47952b-4425-4b8d-9da9-0b03a2a9d0dd" providerId="ADAL" clId="{8A6B9172-1C46-4A2B-A996-10D102441E2C}" dt="2024-07-08T10:49:33.628" v="7273" actId="26606"/>
          <ac:picMkLst>
            <pc:docMk/>
            <pc:sldMk cId="4264687255" sldId="274"/>
            <ac:picMk id="7" creationId="{E0C1B2B3-E034-523A-68AC-FC239A2AB2BA}"/>
          </ac:picMkLst>
        </pc:picChg>
        <pc:picChg chg="add del">
          <ac:chgData name="WBNurse" userId="de47952b-4425-4b8d-9da9-0b03a2a9d0dd" providerId="ADAL" clId="{8A6B9172-1C46-4A2B-A996-10D102441E2C}" dt="2024-07-08T10:49:33.628" v="7273" actId="26606"/>
          <ac:picMkLst>
            <pc:docMk/>
            <pc:sldMk cId="4264687255" sldId="274"/>
            <ac:picMk id="9" creationId="{35F29264-B115-4914-B978-558F9EE4EF28}"/>
          </ac:picMkLst>
        </pc:picChg>
      </pc:sldChg>
      <pc:sldChg chg="addSp delSp modSp new mod modAnim">
        <pc:chgData name="WBNurse" userId="de47952b-4425-4b8d-9da9-0b03a2a9d0dd" providerId="ADAL" clId="{8A6B9172-1C46-4A2B-A996-10D102441E2C}" dt="2024-07-08T11:17:05.929" v="7328"/>
        <pc:sldMkLst>
          <pc:docMk/>
          <pc:sldMk cId="1001505728" sldId="275"/>
        </pc:sldMkLst>
        <pc:spChg chg="mod">
          <ac:chgData name="WBNurse" userId="de47952b-4425-4b8d-9da9-0b03a2a9d0dd" providerId="ADAL" clId="{8A6B9172-1C46-4A2B-A996-10D102441E2C}" dt="2024-07-08T10:39:21.694" v="6382" actId="20577"/>
          <ac:spMkLst>
            <pc:docMk/>
            <pc:sldMk cId="1001505728" sldId="275"/>
            <ac:spMk id="2" creationId="{9DA09927-926B-B833-0D25-513736075FC9}"/>
          </ac:spMkLst>
        </pc:spChg>
        <pc:spChg chg="add del mod">
          <ac:chgData name="WBNurse" userId="de47952b-4425-4b8d-9da9-0b03a2a9d0dd" providerId="ADAL" clId="{8A6B9172-1C46-4A2B-A996-10D102441E2C}" dt="2024-07-08T10:49:58.071" v="7279" actId="26606"/>
          <ac:spMkLst>
            <pc:docMk/>
            <pc:sldMk cId="1001505728" sldId="275"/>
            <ac:spMk id="3" creationId="{D25531BC-0590-14BF-2686-5CD8E6DDF1A4}"/>
          </ac:spMkLst>
        </pc:spChg>
        <pc:graphicFrameChg chg="add del">
          <ac:chgData name="WBNurse" userId="de47952b-4425-4b8d-9da9-0b03a2a9d0dd" providerId="ADAL" clId="{8A6B9172-1C46-4A2B-A996-10D102441E2C}" dt="2024-07-08T10:49:50.375" v="7276" actId="26606"/>
          <ac:graphicFrameMkLst>
            <pc:docMk/>
            <pc:sldMk cId="1001505728" sldId="275"/>
            <ac:graphicFrameMk id="5" creationId="{C873517B-79B1-B9EE-11E4-7D3DD6B66646}"/>
          </ac:graphicFrameMkLst>
        </pc:graphicFrameChg>
        <pc:graphicFrameChg chg="add del">
          <ac:chgData name="WBNurse" userId="de47952b-4425-4b8d-9da9-0b03a2a9d0dd" providerId="ADAL" clId="{8A6B9172-1C46-4A2B-A996-10D102441E2C}" dt="2024-07-08T10:49:58.038" v="7278" actId="26606"/>
          <ac:graphicFrameMkLst>
            <pc:docMk/>
            <pc:sldMk cId="1001505728" sldId="275"/>
            <ac:graphicFrameMk id="7" creationId="{4C534923-3B97-8080-79B8-17C0FB38A2F4}"/>
          </ac:graphicFrameMkLst>
        </pc:graphicFrameChg>
        <pc:graphicFrameChg chg="add mod">
          <ac:chgData name="WBNurse" userId="de47952b-4425-4b8d-9da9-0b03a2a9d0dd" providerId="ADAL" clId="{8A6B9172-1C46-4A2B-A996-10D102441E2C}" dt="2024-07-08T10:51:14.221" v="7281"/>
          <ac:graphicFrameMkLst>
            <pc:docMk/>
            <pc:sldMk cId="1001505728" sldId="275"/>
            <ac:graphicFrameMk id="9" creationId="{C873517B-79B1-B9EE-11E4-7D3DD6B66646}"/>
          </ac:graphicFrameMkLst>
        </pc:graphicFrameChg>
      </pc:sldChg>
      <pc:sldChg chg="addSp delSp modSp new mod setBg modAnim">
        <pc:chgData name="WBNurse" userId="de47952b-4425-4b8d-9da9-0b03a2a9d0dd" providerId="ADAL" clId="{8A6B9172-1C46-4A2B-A996-10D102441E2C}" dt="2024-07-08T12:18:00.072" v="7413"/>
        <pc:sldMkLst>
          <pc:docMk/>
          <pc:sldMk cId="3535866787" sldId="276"/>
        </pc:sldMkLst>
        <pc:spChg chg="mod">
          <ac:chgData name="WBNurse" userId="de47952b-4425-4b8d-9da9-0b03a2a9d0dd" providerId="ADAL" clId="{8A6B9172-1C46-4A2B-A996-10D102441E2C}" dt="2024-07-08T12:14:40.912" v="7403" actId="14100"/>
          <ac:spMkLst>
            <pc:docMk/>
            <pc:sldMk cId="3535866787" sldId="276"/>
            <ac:spMk id="2" creationId="{B7B61D72-8FB1-43B7-72B8-F156DD612A9B}"/>
          </ac:spMkLst>
        </pc:spChg>
        <pc:spChg chg="mod">
          <ac:chgData name="WBNurse" userId="de47952b-4425-4b8d-9da9-0b03a2a9d0dd" providerId="ADAL" clId="{8A6B9172-1C46-4A2B-A996-10D102441E2C}" dt="2024-07-08T11:35:45.767" v="7362" actId="26606"/>
          <ac:spMkLst>
            <pc:docMk/>
            <pc:sldMk cId="3535866787" sldId="276"/>
            <ac:spMk id="3" creationId="{DC3595AA-5050-6C1C-8203-F178609BFA87}"/>
          </ac:spMkLst>
        </pc:spChg>
        <pc:spChg chg="add del">
          <ac:chgData name="WBNurse" userId="de47952b-4425-4b8d-9da9-0b03a2a9d0dd" providerId="ADAL" clId="{8A6B9172-1C46-4A2B-A996-10D102441E2C}" dt="2024-07-08T11:35:45.767" v="7362" actId="26606"/>
          <ac:spMkLst>
            <pc:docMk/>
            <pc:sldMk cId="3535866787" sldId="276"/>
            <ac:spMk id="8" creationId="{87BF42CA-AD55-48B4-8949-C4DCA60A6AEE}"/>
          </ac:spMkLst>
        </pc:spChg>
        <pc:spChg chg="add del">
          <ac:chgData name="WBNurse" userId="de47952b-4425-4b8d-9da9-0b03a2a9d0dd" providerId="ADAL" clId="{8A6B9172-1C46-4A2B-A996-10D102441E2C}" dt="2024-07-08T11:35:45.767" v="7362" actId="26606"/>
          <ac:spMkLst>
            <pc:docMk/>
            <pc:sldMk cId="3535866787" sldId="276"/>
            <ac:spMk id="10" creationId="{66AE1D3D-3106-4CB2-AA7C-0C1642AC0F2E}"/>
          </ac:spMkLst>
        </pc:spChg>
        <pc:spChg chg="add">
          <ac:chgData name="WBNurse" userId="de47952b-4425-4b8d-9da9-0b03a2a9d0dd" providerId="ADAL" clId="{8A6B9172-1C46-4A2B-A996-10D102441E2C}" dt="2024-07-08T11:35:45.767" v="7362" actId="26606"/>
          <ac:spMkLst>
            <pc:docMk/>
            <pc:sldMk cId="3535866787" sldId="276"/>
            <ac:spMk id="22" creationId="{EDDBB197-D710-4A4F-A9CA-FD2177498BE8}"/>
          </ac:spMkLst>
        </pc:spChg>
        <pc:spChg chg="add">
          <ac:chgData name="WBNurse" userId="de47952b-4425-4b8d-9da9-0b03a2a9d0dd" providerId="ADAL" clId="{8A6B9172-1C46-4A2B-A996-10D102441E2C}" dt="2024-07-08T11:35:45.767" v="7362" actId="26606"/>
          <ac:spMkLst>
            <pc:docMk/>
            <pc:sldMk cId="3535866787" sldId="276"/>
            <ac:spMk id="24" creationId="{975D1CFA-2CDB-4B64-BD9F-85744E8DA12F}"/>
          </ac:spMkLst>
        </pc:spChg>
        <pc:grpChg chg="add del">
          <ac:chgData name="WBNurse" userId="de47952b-4425-4b8d-9da9-0b03a2a9d0dd" providerId="ADAL" clId="{8A6B9172-1C46-4A2B-A996-10D102441E2C}" dt="2024-07-08T11:35:45.767" v="7362" actId="26606"/>
          <ac:grpSpMkLst>
            <pc:docMk/>
            <pc:sldMk cId="3535866787" sldId="276"/>
            <ac:grpSpMk id="12" creationId="{0A31B6AF-B711-4CDB-8C2B-16E963DDC4C5}"/>
          </ac:grpSpMkLst>
        </pc:grpChg>
        <pc:grpChg chg="add">
          <ac:chgData name="WBNurse" userId="de47952b-4425-4b8d-9da9-0b03a2a9d0dd" providerId="ADAL" clId="{8A6B9172-1C46-4A2B-A996-10D102441E2C}" dt="2024-07-08T11:35:45.767" v="7362" actId="26606"/>
          <ac:grpSpMkLst>
            <pc:docMk/>
            <pc:sldMk cId="3535866787" sldId="276"/>
            <ac:grpSpMk id="26" creationId="{25EE5136-01F1-466C-962D-BA9B4C6757AA}"/>
          </ac:grpSpMkLst>
        </pc:grpChg>
        <pc:picChg chg="add mod">
          <ac:chgData name="WBNurse" userId="de47952b-4425-4b8d-9da9-0b03a2a9d0dd" providerId="ADAL" clId="{8A6B9172-1C46-4A2B-A996-10D102441E2C}" dt="2024-07-08T11:35:45.767" v="7362" actId="26606"/>
          <ac:picMkLst>
            <pc:docMk/>
            <pc:sldMk cId="3535866787" sldId="276"/>
            <ac:picMk id="5" creationId="{1662F0A0-5736-FD59-D46C-38D01949E2E4}"/>
          </ac:picMkLst>
        </pc:picChg>
      </pc:sldChg>
      <pc:sldChg chg="addSp delSp modSp new mod setBg modAnim">
        <pc:chgData name="WBNurse" userId="de47952b-4425-4b8d-9da9-0b03a2a9d0dd" providerId="ADAL" clId="{8A6B9172-1C46-4A2B-A996-10D102441E2C}" dt="2024-07-08T12:18:22.672" v="7414"/>
        <pc:sldMkLst>
          <pc:docMk/>
          <pc:sldMk cId="2636981559" sldId="277"/>
        </pc:sldMkLst>
        <pc:spChg chg="mod">
          <ac:chgData name="WBNurse" userId="de47952b-4425-4b8d-9da9-0b03a2a9d0dd" providerId="ADAL" clId="{8A6B9172-1C46-4A2B-A996-10D102441E2C}" dt="2024-07-08T12:15:22.401" v="7407" actId="26606"/>
          <ac:spMkLst>
            <pc:docMk/>
            <pc:sldMk cId="2636981559" sldId="277"/>
            <ac:spMk id="2" creationId="{CBE33CD3-6277-5011-0CE9-5393972873F2}"/>
          </ac:spMkLst>
        </pc:spChg>
        <pc:spChg chg="mod ord">
          <ac:chgData name="WBNurse" userId="de47952b-4425-4b8d-9da9-0b03a2a9d0dd" providerId="ADAL" clId="{8A6B9172-1C46-4A2B-A996-10D102441E2C}" dt="2024-07-08T12:15:22.401" v="7407" actId="26606"/>
          <ac:spMkLst>
            <pc:docMk/>
            <pc:sldMk cId="2636981559" sldId="277"/>
            <ac:spMk id="3" creationId="{3D1923A2-4DFF-B621-8BA3-157374FF592D}"/>
          </ac:spMkLst>
        </pc:spChg>
        <pc:spChg chg="add del">
          <ac:chgData name="WBNurse" userId="de47952b-4425-4b8d-9da9-0b03a2a9d0dd" providerId="ADAL" clId="{8A6B9172-1C46-4A2B-A996-10D102441E2C}" dt="2024-07-08T11:41:28.807" v="7368" actId="26606"/>
          <ac:spMkLst>
            <pc:docMk/>
            <pc:sldMk cId="2636981559" sldId="277"/>
            <ac:spMk id="12" creationId="{5D7F64A8-D625-4F61-A290-B499BB62ACFF}"/>
          </ac:spMkLst>
        </pc:spChg>
        <pc:spChg chg="add del">
          <ac:chgData name="WBNurse" userId="de47952b-4425-4b8d-9da9-0b03a2a9d0dd" providerId="ADAL" clId="{8A6B9172-1C46-4A2B-A996-10D102441E2C}" dt="2024-07-08T12:15:22.401" v="7407" actId="26606"/>
          <ac:spMkLst>
            <pc:docMk/>
            <pc:sldMk cId="2636981559" sldId="277"/>
            <ac:spMk id="17" creationId="{EDDBB197-D710-4A4F-A9CA-FD2177498BE8}"/>
          </ac:spMkLst>
        </pc:spChg>
        <pc:spChg chg="add del">
          <ac:chgData name="WBNurse" userId="de47952b-4425-4b8d-9da9-0b03a2a9d0dd" providerId="ADAL" clId="{8A6B9172-1C46-4A2B-A996-10D102441E2C}" dt="2024-07-08T12:15:22.401" v="7407" actId="26606"/>
          <ac:spMkLst>
            <pc:docMk/>
            <pc:sldMk cId="2636981559" sldId="277"/>
            <ac:spMk id="19" creationId="{975D1CFA-2CDB-4B64-BD9F-85744E8DA12F}"/>
          </ac:spMkLst>
        </pc:spChg>
        <pc:spChg chg="add del">
          <ac:chgData name="WBNurse" userId="de47952b-4425-4b8d-9da9-0b03a2a9d0dd" providerId="ADAL" clId="{8A6B9172-1C46-4A2B-A996-10D102441E2C}" dt="2024-07-08T12:15:22.390" v="7406" actId="26606"/>
          <ac:spMkLst>
            <pc:docMk/>
            <pc:sldMk cId="2636981559" sldId="277"/>
            <ac:spMk id="30" creationId="{04812C46-200A-4DEB-A05E-3ED6C68C2387}"/>
          </ac:spMkLst>
        </pc:spChg>
        <pc:spChg chg="add del">
          <ac:chgData name="WBNurse" userId="de47952b-4425-4b8d-9da9-0b03a2a9d0dd" providerId="ADAL" clId="{8A6B9172-1C46-4A2B-A996-10D102441E2C}" dt="2024-07-08T12:15:22.390" v="7406" actId="26606"/>
          <ac:spMkLst>
            <pc:docMk/>
            <pc:sldMk cId="2636981559" sldId="277"/>
            <ac:spMk id="32" creationId="{D1EA859B-E555-4109-94F3-6700E046E008}"/>
          </ac:spMkLst>
        </pc:spChg>
        <pc:grpChg chg="add del">
          <ac:chgData name="WBNurse" userId="de47952b-4425-4b8d-9da9-0b03a2a9d0dd" providerId="ADAL" clId="{8A6B9172-1C46-4A2B-A996-10D102441E2C}" dt="2024-07-08T12:15:22.401" v="7407" actId="26606"/>
          <ac:grpSpMkLst>
            <pc:docMk/>
            <pc:sldMk cId="2636981559" sldId="277"/>
            <ac:grpSpMk id="21" creationId="{25EE5136-01F1-466C-962D-BA9B4C6757AA}"/>
          </ac:grpSpMkLst>
        </pc:grpChg>
        <pc:picChg chg="add mod ord">
          <ac:chgData name="WBNurse" userId="de47952b-4425-4b8d-9da9-0b03a2a9d0dd" providerId="ADAL" clId="{8A6B9172-1C46-4A2B-A996-10D102441E2C}" dt="2024-07-08T12:15:22.401" v="7407" actId="26606"/>
          <ac:picMkLst>
            <pc:docMk/>
            <pc:sldMk cId="2636981559" sldId="277"/>
            <ac:picMk id="5" creationId="{6AAF87BF-A32F-0538-5EB8-EB95733502DB}"/>
          </ac:picMkLst>
        </pc:picChg>
        <pc:picChg chg="add del">
          <ac:chgData name="WBNurse" userId="de47952b-4425-4b8d-9da9-0b03a2a9d0dd" providerId="ADAL" clId="{8A6B9172-1C46-4A2B-A996-10D102441E2C}" dt="2024-07-08T11:40:24.240" v="7364" actId="478"/>
          <ac:picMkLst>
            <pc:docMk/>
            <pc:sldMk cId="2636981559" sldId="277"/>
            <ac:picMk id="7" creationId="{C87BBEA3-5BCE-02D8-C0A0-4B244E623022}"/>
          </ac:picMkLst>
        </pc:picChg>
        <pc:picChg chg="add del">
          <ac:chgData name="WBNurse" userId="de47952b-4425-4b8d-9da9-0b03a2a9d0dd" providerId="ADAL" clId="{8A6B9172-1C46-4A2B-A996-10D102441E2C}" dt="2024-07-08T11:41:28.807" v="7368" actId="26606"/>
          <ac:picMkLst>
            <pc:docMk/>
            <pc:sldMk cId="2636981559" sldId="277"/>
            <ac:picMk id="9" creationId="{F17D8386-4969-4AC3-8D43-CA7912700149}"/>
          </ac:picMkLst>
        </pc:pic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9.svg"/><Relationship Id="rId16" Type="http://schemas.openxmlformats.org/officeDocument/2006/relationships/image" Target="../media/image29.svg"/><Relationship Id="rId1" Type="http://schemas.openxmlformats.org/officeDocument/2006/relationships/image" Target="../media/image18.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28.png"/><Relationship Id="rId10" Type="http://schemas.openxmlformats.org/officeDocument/2006/relationships/image" Target="../media/image25.svg"/><Relationship Id="rId4" Type="http://schemas.openxmlformats.org/officeDocument/2006/relationships/image" Target="../media/image9.svg"/><Relationship Id="rId9" Type="http://schemas.openxmlformats.org/officeDocument/2006/relationships/image" Target="../media/image24.png"/><Relationship Id="rId14" Type="http://schemas.openxmlformats.org/officeDocument/2006/relationships/image" Target="../media/image15.svg"/></Relationships>
</file>

<file path=ppt/diagrams/_rels/data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2.png"/><Relationship Id="rId7" Type="http://schemas.openxmlformats.org/officeDocument/2006/relationships/image" Target="../media/image32.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3.svg"/></Relationships>
</file>

<file path=ppt/diagrams/_rels/data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31.svg"/></Relationships>
</file>

<file path=ppt/diagrams/_rels/data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45.png"/><Relationship Id="rId7" Type="http://schemas.openxmlformats.org/officeDocument/2006/relationships/image" Target="../media/image24.png"/><Relationship Id="rId12" Type="http://schemas.openxmlformats.org/officeDocument/2006/relationships/image" Target="../media/image52.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9.svg"/><Relationship Id="rId16" Type="http://schemas.openxmlformats.org/officeDocument/2006/relationships/image" Target="../media/image29.svg"/><Relationship Id="rId1" Type="http://schemas.openxmlformats.org/officeDocument/2006/relationships/image" Target="../media/image18.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28.png"/><Relationship Id="rId10" Type="http://schemas.openxmlformats.org/officeDocument/2006/relationships/image" Target="../media/image25.svg"/><Relationship Id="rId4" Type="http://schemas.openxmlformats.org/officeDocument/2006/relationships/image" Target="../media/image9.svg"/><Relationship Id="rId9" Type="http://schemas.openxmlformats.org/officeDocument/2006/relationships/image" Target="../media/image24.png"/><Relationship Id="rId1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2.png"/><Relationship Id="rId7" Type="http://schemas.openxmlformats.org/officeDocument/2006/relationships/image" Target="../media/image32.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3.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31.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45.png"/><Relationship Id="rId7" Type="http://schemas.openxmlformats.org/officeDocument/2006/relationships/image" Target="../media/image24.png"/><Relationship Id="rId12" Type="http://schemas.openxmlformats.org/officeDocument/2006/relationships/image" Target="../media/image52.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6A4808-532C-4576-87D9-8FD82132D72A}"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176B86EB-4881-4B84-95F2-4E98468370D8}">
      <dgm:prSet/>
      <dgm:spPr/>
      <dgm:t>
        <a:bodyPr/>
        <a:lstStyle/>
        <a:p>
          <a:r>
            <a:rPr lang="en-US"/>
            <a:t>Adults? Children?</a:t>
          </a:r>
        </a:p>
      </dgm:t>
    </dgm:pt>
    <dgm:pt modelId="{92ED8C28-8B86-4098-B994-3BF288244269}" type="parTrans" cxnId="{D99F482D-7C3A-451B-BECB-E61030EC8769}">
      <dgm:prSet/>
      <dgm:spPr/>
      <dgm:t>
        <a:bodyPr/>
        <a:lstStyle/>
        <a:p>
          <a:endParaRPr lang="en-US"/>
        </a:p>
      </dgm:t>
    </dgm:pt>
    <dgm:pt modelId="{94B61217-52E5-4E2E-AA9E-26DC99719446}" type="sibTrans" cxnId="{D99F482D-7C3A-451B-BECB-E61030EC8769}">
      <dgm:prSet/>
      <dgm:spPr/>
      <dgm:t>
        <a:bodyPr/>
        <a:lstStyle/>
        <a:p>
          <a:endParaRPr lang="en-US"/>
        </a:p>
      </dgm:t>
    </dgm:pt>
    <dgm:pt modelId="{3D3FEA1B-AAFA-4B32-B16C-16BCF6CC6021}">
      <dgm:prSet/>
      <dgm:spPr/>
      <dgm:t>
        <a:bodyPr/>
        <a:lstStyle/>
        <a:p>
          <a:r>
            <a:rPr lang="en-US"/>
            <a:t>We all need to get proper sleep at night, but children need more sleep than adults. </a:t>
          </a:r>
        </a:p>
      </dgm:t>
    </dgm:pt>
    <dgm:pt modelId="{785A09EA-9B2D-4820-9E39-B56195715BAA}" type="parTrans" cxnId="{3F0164BF-1147-45D4-BF3E-1891835F0C05}">
      <dgm:prSet/>
      <dgm:spPr/>
      <dgm:t>
        <a:bodyPr/>
        <a:lstStyle/>
        <a:p>
          <a:endParaRPr lang="en-US"/>
        </a:p>
      </dgm:t>
    </dgm:pt>
    <dgm:pt modelId="{30635930-CCFA-4043-82A4-2520F9C5E7EA}" type="sibTrans" cxnId="{3F0164BF-1147-45D4-BF3E-1891835F0C05}">
      <dgm:prSet/>
      <dgm:spPr/>
      <dgm:t>
        <a:bodyPr/>
        <a:lstStyle/>
        <a:p>
          <a:endParaRPr lang="en-US"/>
        </a:p>
      </dgm:t>
    </dgm:pt>
    <dgm:pt modelId="{E53D9211-A67F-48FD-BEF5-BD8F15E33D26}" type="pres">
      <dgm:prSet presAssocID="{C86A4808-532C-4576-87D9-8FD82132D72A}" presName="outerComposite" presStyleCnt="0">
        <dgm:presLayoutVars>
          <dgm:chMax val="5"/>
          <dgm:dir/>
          <dgm:resizeHandles val="exact"/>
        </dgm:presLayoutVars>
      </dgm:prSet>
      <dgm:spPr/>
    </dgm:pt>
    <dgm:pt modelId="{436DEC83-EE06-4109-B62E-5FD06A7816C0}" type="pres">
      <dgm:prSet presAssocID="{C86A4808-532C-4576-87D9-8FD82132D72A}" presName="dummyMaxCanvas" presStyleCnt="0">
        <dgm:presLayoutVars/>
      </dgm:prSet>
      <dgm:spPr/>
    </dgm:pt>
    <dgm:pt modelId="{7D5A289C-BB6B-4B56-95E0-19F6C73DC3E1}" type="pres">
      <dgm:prSet presAssocID="{C86A4808-532C-4576-87D9-8FD82132D72A}" presName="TwoNodes_1" presStyleLbl="node1" presStyleIdx="0" presStyleCnt="2">
        <dgm:presLayoutVars>
          <dgm:bulletEnabled val="1"/>
        </dgm:presLayoutVars>
      </dgm:prSet>
      <dgm:spPr/>
    </dgm:pt>
    <dgm:pt modelId="{9DF229AF-5372-4266-B7B3-F56793EA51D8}" type="pres">
      <dgm:prSet presAssocID="{C86A4808-532C-4576-87D9-8FD82132D72A}" presName="TwoNodes_2" presStyleLbl="node1" presStyleIdx="1" presStyleCnt="2">
        <dgm:presLayoutVars>
          <dgm:bulletEnabled val="1"/>
        </dgm:presLayoutVars>
      </dgm:prSet>
      <dgm:spPr/>
    </dgm:pt>
    <dgm:pt modelId="{696CA86A-5B9A-4AFA-9CA1-57228AA639FA}" type="pres">
      <dgm:prSet presAssocID="{C86A4808-532C-4576-87D9-8FD82132D72A}" presName="TwoConn_1-2" presStyleLbl="fgAccFollowNode1" presStyleIdx="0" presStyleCnt="1">
        <dgm:presLayoutVars>
          <dgm:bulletEnabled val="1"/>
        </dgm:presLayoutVars>
      </dgm:prSet>
      <dgm:spPr/>
    </dgm:pt>
    <dgm:pt modelId="{1BFFF6E4-4BB6-4F91-BA54-52775751B162}" type="pres">
      <dgm:prSet presAssocID="{C86A4808-532C-4576-87D9-8FD82132D72A}" presName="TwoNodes_1_text" presStyleLbl="node1" presStyleIdx="1" presStyleCnt="2">
        <dgm:presLayoutVars>
          <dgm:bulletEnabled val="1"/>
        </dgm:presLayoutVars>
      </dgm:prSet>
      <dgm:spPr/>
    </dgm:pt>
    <dgm:pt modelId="{166B7D54-CCA5-4F79-9186-E6A2B6A8094F}" type="pres">
      <dgm:prSet presAssocID="{C86A4808-532C-4576-87D9-8FD82132D72A}" presName="TwoNodes_2_text" presStyleLbl="node1" presStyleIdx="1" presStyleCnt="2">
        <dgm:presLayoutVars>
          <dgm:bulletEnabled val="1"/>
        </dgm:presLayoutVars>
      </dgm:prSet>
      <dgm:spPr/>
    </dgm:pt>
  </dgm:ptLst>
  <dgm:cxnLst>
    <dgm:cxn modelId="{27568015-E23E-4683-B178-0C2DCDAE69AA}" type="presOf" srcId="{94B61217-52E5-4E2E-AA9E-26DC99719446}" destId="{696CA86A-5B9A-4AFA-9CA1-57228AA639FA}" srcOrd="0" destOrd="0" presId="urn:microsoft.com/office/officeart/2005/8/layout/vProcess5"/>
    <dgm:cxn modelId="{D99F482D-7C3A-451B-BECB-E61030EC8769}" srcId="{C86A4808-532C-4576-87D9-8FD82132D72A}" destId="{176B86EB-4881-4B84-95F2-4E98468370D8}" srcOrd="0" destOrd="0" parTransId="{92ED8C28-8B86-4098-B994-3BF288244269}" sibTransId="{94B61217-52E5-4E2E-AA9E-26DC99719446}"/>
    <dgm:cxn modelId="{6B3A9F65-F801-47C2-8ED2-4DC26F7BCD05}" type="presOf" srcId="{C86A4808-532C-4576-87D9-8FD82132D72A}" destId="{E53D9211-A67F-48FD-BEF5-BD8F15E33D26}" srcOrd="0" destOrd="0" presId="urn:microsoft.com/office/officeart/2005/8/layout/vProcess5"/>
    <dgm:cxn modelId="{3F8CCB53-2F30-481F-B278-1E0493467956}" type="presOf" srcId="{3D3FEA1B-AAFA-4B32-B16C-16BCF6CC6021}" destId="{9DF229AF-5372-4266-B7B3-F56793EA51D8}" srcOrd="0" destOrd="0" presId="urn:microsoft.com/office/officeart/2005/8/layout/vProcess5"/>
    <dgm:cxn modelId="{2A4CB9B4-DC5C-4A7A-90C5-2E9ECE4D9032}" type="presOf" srcId="{3D3FEA1B-AAFA-4B32-B16C-16BCF6CC6021}" destId="{166B7D54-CCA5-4F79-9186-E6A2B6A8094F}" srcOrd="1" destOrd="0" presId="urn:microsoft.com/office/officeart/2005/8/layout/vProcess5"/>
    <dgm:cxn modelId="{3F0164BF-1147-45D4-BF3E-1891835F0C05}" srcId="{C86A4808-532C-4576-87D9-8FD82132D72A}" destId="{3D3FEA1B-AAFA-4B32-B16C-16BCF6CC6021}" srcOrd="1" destOrd="0" parTransId="{785A09EA-9B2D-4820-9E39-B56195715BAA}" sibTransId="{30635930-CCFA-4043-82A4-2520F9C5E7EA}"/>
    <dgm:cxn modelId="{4B5B07EA-E471-4EED-86DF-115811B1D22A}" type="presOf" srcId="{176B86EB-4881-4B84-95F2-4E98468370D8}" destId="{7D5A289C-BB6B-4B56-95E0-19F6C73DC3E1}" srcOrd="0" destOrd="0" presId="urn:microsoft.com/office/officeart/2005/8/layout/vProcess5"/>
    <dgm:cxn modelId="{7F419BF5-86F1-461F-A5D7-A75879B98827}" type="presOf" srcId="{176B86EB-4881-4B84-95F2-4E98468370D8}" destId="{1BFFF6E4-4BB6-4F91-BA54-52775751B162}" srcOrd="1" destOrd="0" presId="urn:microsoft.com/office/officeart/2005/8/layout/vProcess5"/>
    <dgm:cxn modelId="{46D4F51A-8533-4E06-8848-2677ECC8B821}" type="presParOf" srcId="{E53D9211-A67F-48FD-BEF5-BD8F15E33D26}" destId="{436DEC83-EE06-4109-B62E-5FD06A7816C0}" srcOrd="0" destOrd="0" presId="urn:microsoft.com/office/officeart/2005/8/layout/vProcess5"/>
    <dgm:cxn modelId="{44A08E79-3DF0-4405-BD27-86AD4F2C8FA0}" type="presParOf" srcId="{E53D9211-A67F-48FD-BEF5-BD8F15E33D26}" destId="{7D5A289C-BB6B-4B56-95E0-19F6C73DC3E1}" srcOrd="1" destOrd="0" presId="urn:microsoft.com/office/officeart/2005/8/layout/vProcess5"/>
    <dgm:cxn modelId="{41DE64D6-CAE8-40C5-A485-B11A306663ED}" type="presParOf" srcId="{E53D9211-A67F-48FD-BEF5-BD8F15E33D26}" destId="{9DF229AF-5372-4266-B7B3-F56793EA51D8}" srcOrd="2" destOrd="0" presId="urn:microsoft.com/office/officeart/2005/8/layout/vProcess5"/>
    <dgm:cxn modelId="{2AD81E71-45EB-4381-BE19-D4748844890D}" type="presParOf" srcId="{E53D9211-A67F-48FD-BEF5-BD8F15E33D26}" destId="{696CA86A-5B9A-4AFA-9CA1-57228AA639FA}" srcOrd="3" destOrd="0" presId="urn:microsoft.com/office/officeart/2005/8/layout/vProcess5"/>
    <dgm:cxn modelId="{CB51161E-21A7-46D6-BD13-19B421F413BF}" type="presParOf" srcId="{E53D9211-A67F-48FD-BEF5-BD8F15E33D26}" destId="{1BFFF6E4-4BB6-4F91-BA54-52775751B162}" srcOrd="4" destOrd="0" presId="urn:microsoft.com/office/officeart/2005/8/layout/vProcess5"/>
    <dgm:cxn modelId="{08D0BC35-AF7D-4758-AFF5-ED9D5466CD64}" type="presParOf" srcId="{E53D9211-A67F-48FD-BEF5-BD8F15E33D26}" destId="{166B7D54-CCA5-4F79-9186-E6A2B6A8094F}"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227C67-0263-4639-8B92-CB5C01E8280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A450146-168C-4D2D-8C89-4F59BB7D4112}">
      <dgm:prSet/>
      <dgm:spPr/>
      <dgm:t>
        <a:bodyPr/>
        <a:lstStyle/>
        <a:p>
          <a:r>
            <a:rPr lang="en-US" dirty="0"/>
            <a:t>Adults should get at least 7 hours (or more) of sleep at night.</a:t>
          </a:r>
        </a:p>
      </dgm:t>
    </dgm:pt>
    <dgm:pt modelId="{681D49B2-5803-4703-B2FB-DDDEF47868CF}" type="parTrans" cxnId="{971703B0-4160-45C2-9188-0A81B3EBDEE0}">
      <dgm:prSet/>
      <dgm:spPr/>
      <dgm:t>
        <a:bodyPr/>
        <a:lstStyle/>
        <a:p>
          <a:endParaRPr lang="en-US"/>
        </a:p>
      </dgm:t>
    </dgm:pt>
    <dgm:pt modelId="{4C8A3806-3666-4F30-99BC-FF52F9609AE4}" type="sibTrans" cxnId="{971703B0-4160-45C2-9188-0A81B3EBDEE0}">
      <dgm:prSet/>
      <dgm:spPr/>
      <dgm:t>
        <a:bodyPr/>
        <a:lstStyle/>
        <a:p>
          <a:endParaRPr lang="en-US"/>
        </a:p>
      </dgm:t>
    </dgm:pt>
    <dgm:pt modelId="{1C70EFBE-4CC5-4385-8F98-0EAA52F17D91}">
      <dgm:prSet/>
      <dgm:spPr/>
      <dgm:t>
        <a:bodyPr/>
        <a:lstStyle/>
        <a:p>
          <a:r>
            <a:rPr lang="en-US" dirty="0"/>
            <a:t>Children ages 6-18 should average 9-12 hours of sleep a night.</a:t>
          </a:r>
        </a:p>
      </dgm:t>
    </dgm:pt>
    <dgm:pt modelId="{42F61A17-B7C8-4B40-A38E-AC9686AA7CF4}" type="parTrans" cxnId="{2567DA93-D176-4AA2-88FB-8C41E14B8837}">
      <dgm:prSet/>
      <dgm:spPr/>
      <dgm:t>
        <a:bodyPr/>
        <a:lstStyle/>
        <a:p>
          <a:endParaRPr lang="en-US"/>
        </a:p>
      </dgm:t>
    </dgm:pt>
    <dgm:pt modelId="{DB0A5052-3269-4BB7-8308-316D6C5146EB}" type="sibTrans" cxnId="{2567DA93-D176-4AA2-88FB-8C41E14B8837}">
      <dgm:prSet/>
      <dgm:spPr/>
      <dgm:t>
        <a:bodyPr/>
        <a:lstStyle/>
        <a:p>
          <a:endParaRPr lang="en-US"/>
        </a:p>
      </dgm:t>
    </dgm:pt>
    <dgm:pt modelId="{7D320AC5-CF26-4434-869A-2A7FB5499260}" type="pres">
      <dgm:prSet presAssocID="{F7227C67-0263-4639-8B92-CB5C01E8280F}" presName="hierChild1" presStyleCnt="0">
        <dgm:presLayoutVars>
          <dgm:chPref val="1"/>
          <dgm:dir/>
          <dgm:animOne val="branch"/>
          <dgm:animLvl val="lvl"/>
          <dgm:resizeHandles/>
        </dgm:presLayoutVars>
      </dgm:prSet>
      <dgm:spPr/>
    </dgm:pt>
    <dgm:pt modelId="{A7C62D03-3329-4827-B355-C637A19B31EC}" type="pres">
      <dgm:prSet presAssocID="{3A450146-168C-4D2D-8C89-4F59BB7D4112}" presName="hierRoot1" presStyleCnt="0"/>
      <dgm:spPr/>
    </dgm:pt>
    <dgm:pt modelId="{209D6D45-F1B6-44E7-B134-B9185BF39272}" type="pres">
      <dgm:prSet presAssocID="{3A450146-168C-4D2D-8C89-4F59BB7D4112}" presName="composite" presStyleCnt="0"/>
      <dgm:spPr/>
    </dgm:pt>
    <dgm:pt modelId="{45A19912-010B-4778-ACEE-B6CE50ED7CA5}" type="pres">
      <dgm:prSet presAssocID="{3A450146-168C-4D2D-8C89-4F59BB7D4112}" presName="background" presStyleLbl="node0" presStyleIdx="0" presStyleCnt="2"/>
      <dgm:spPr/>
    </dgm:pt>
    <dgm:pt modelId="{A571F215-9E85-4DB0-B3BA-F58ADF8FBA5A}" type="pres">
      <dgm:prSet presAssocID="{3A450146-168C-4D2D-8C89-4F59BB7D4112}" presName="text" presStyleLbl="fgAcc0" presStyleIdx="0" presStyleCnt="2">
        <dgm:presLayoutVars>
          <dgm:chPref val="3"/>
        </dgm:presLayoutVars>
      </dgm:prSet>
      <dgm:spPr/>
    </dgm:pt>
    <dgm:pt modelId="{14B4B213-AB56-4173-9B9A-CA8A7ACE7EEF}" type="pres">
      <dgm:prSet presAssocID="{3A450146-168C-4D2D-8C89-4F59BB7D4112}" presName="hierChild2" presStyleCnt="0"/>
      <dgm:spPr/>
    </dgm:pt>
    <dgm:pt modelId="{B683BBB4-A0BB-48D7-A90E-1E0DEBB3880C}" type="pres">
      <dgm:prSet presAssocID="{1C70EFBE-4CC5-4385-8F98-0EAA52F17D91}" presName="hierRoot1" presStyleCnt="0"/>
      <dgm:spPr/>
    </dgm:pt>
    <dgm:pt modelId="{FEFDFDFE-C6A2-404A-A036-7843F668EFA2}" type="pres">
      <dgm:prSet presAssocID="{1C70EFBE-4CC5-4385-8F98-0EAA52F17D91}" presName="composite" presStyleCnt="0"/>
      <dgm:spPr/>
    </dgm:pt>
    <dgm:pt modelId="{C351247D-80DD-4FDD-BBD1-80576C6A95AA}" type="pres">
      <dgm:prSet presAssocID="{1C70EFBE-4CC5-4385-8F98-0EAA52F17D91}" presName="background" presStyleLbl="node0" presStyleIdx="1" presStyleCnt="2"/>
      <dgm:spPr/>
    </dgm:pt>
    <dgm:pt modelId="{72B82C3D-0D80-4040-BCB7-FE74DE10C47C}" type="pres">
      <dgm:prSet presAssocID="{1C70EFBE-4CC5-4385-8F98-0EAA52F17D91}" presName="text" presStyleLbl="fgAcc0" presStyleIdx="1" presStyleCnt="2">
        <dgm:presLayoutVars>
          <dgm:chPref val="3"/>
        </dgm:presLayoutVars>
      </dgm:prSet>
      <dgm:spPr/>
    </dgm:pt>
    <dgm:pt modelId="{AC9BEC9E-DDAD-4C6E-9003-B783A7E30928}" type="pres">
      <dgm:prSet presAssocID="{1C70EFBE-4CC5-4385-8F98-0EAA52F17D91}" presName="hierChild2" presStyleCnt="0"/>
      <dgm:spPr/>
    </dgm:pt>
  </dgm:ptLst>
  <dgm:cxnLst>
    <dgm:cxn modelId="{0EEDED37-EB57-4369-8484-5B4BBF2E18AC}" type="presOf" srcId="{3A450146-168C-4D2D-8C89-4F59BB7D4112}" destId="{A571F215-9E85-4DB0-B3BA-F58ADF8FBA5A}" srcOrd="0" destOrd="0" presId="urn:microsoft.com/office/officeart/2005/8/layout/hierarchy1"/>
    <dgm:cxn modelId="{2567DA93-D176-4AA2-88FB-8C41E14B8837}" srcId="{F7227C67-0263-4639-8B92-CB5C01E8280F}" destId="{1C70EFBE-4CC5-4385-8F98-0EAA52F17D91}" srcOrd="1" destOrd="0" parTransId="{42F61A17-B7C8-4B40-A38E-AC9686AA7CF4}" sibTransId="{DB0A5052-3269-4BB7-8308-316D6C5146EB}"/>
    <dgm:cxn modelId="{1AD6D8AA-13F6-4230-A7F3-4F339099584C}" type="presOf" srcId="{F7227C67-0263-4639-8B92-CB5C01E8280F}" destId="{7D320AC5-CF26-4434-869A-2A7FB5499260}" srcOrd="0" destOrd="0" presId="urn:microsoft.com/office/officeart/2005/8/layout/hierarchy1"/>
    <dgm:cxn modelId="{971703B0-4160-45C2-9188-0A81B3EBDEE0}" srcId="{F7227C67-0263-4639-8B92-CB5C01E8280F}" destId="{3A450146-168C-4D2D-8C89-4F59BB7D4112}" srcOrd="0" destOrd="0" parTransId="{681D49B2-5803-4703-B2FB-DDDEF47868CF}" sibTransId="{4C8A3806-3666-4F30-99BC-FF52F9609AE4}"/>
    <dgm:cxn modelId="{7CEC27C6-CE94-486E-A82F-82D5F73CD1BC}" type="presOf" srcId="{1C70EFBE-4CC5-4385-8F98-0EAA52F17D91}" destId="{72B82C3D-0D80-4040-BCB7-FE74DE10C47C}" srcOrd="0" destOrd="0" presId="urn:microsoft.com/office/officeart/2005/8/layout/hierarchy1"/>
    <dgm:cxn modelId="{BFB896D3-8DFF-478D-8B85-8E573767E799}" type="presParOf" srcId="{7D320AC5-CF26-4434-869A-2A7FB5499260}" destId="{A7C62D03-3329-4827-B355-C637A19B31EC}" srcOrd="0" destOrd="0" presId="urn:microsoft.com/office/officeart/2005/8/layout/hierarchy1"/>
    <dgm:cxn modelId="{2500663B-7981-4AFE-8451-0EC0157FB845}" type="presParOf" srcId="{A7C62D03-3329-4827-B355-C637A19B31EC}" destId="{209D6D45-F1B6-44E7-B134-B9185BF39272}" srcOrd="0" destOrd="0" presId="urn:microsoft.com/office/officeart/2005/8/layout/hierarchy1"/>
    <dgm:cxn modelId="{B9603174-D458-4540-BBDD-93D9DED3DD70}" type="presParOf" srcId="{209D6D45-F1B6-44E7-B134-B9185BF39272}" destId="{45A19912-010B-4778-ACEE-B6CE50ED7CA5}" srcOrd="0" destOrd="0" presId="urn:microsoft.com/office/officeart/2005/8/layout/hierarchy1"/>
    <dgm:cxn modelId="{02826047-4BEE-45DA-9BDB-AB8FE2DEBBBF}" type="presParOf" srcId="{209D6D45-F1B6-44E7-B134-B9185BF39272}" destId="{A571F215-9E85-4DB0-B3BA-F58ADF8FBA5A}" srcOrd="1" destOrd="0" presId="urn:microsoft.com/office/officeart/2005/8/layout/hierarchy1"/>
    <dgm:cxn modelId="{7014F1B9-4337-43F7-BFDF-5879570EE51F}" type="presParOf" srcId="{A7C62D03-3329-4827-B355-C637A19B31EC}" destId="{14B4B213-AB56-4173-9B9A-CA8A7ACE7EEF}" srcOrd="1" destOrd="0" presId="urn:microsoft.com/office/officeart/2005/8/layout/hierarchy1"/>
    <dgm:cxn modelId="{723A95BB-B76D-4C13-8502-479EC8CF2E9B}" type="presParOf" srcId="{7D320AC5-CF26-4434-869A-2A7FB5499260}" destId="{B683BBB4-A0BB-48D7-A90E-1E0DEBB3880C}" srcOrd="1" destOrd="0" presId="urn:microsoft.com/office/officeart/2005/8/layout/hierarchy1"/>
    <dgm:cxn modelId="{BF53019A-E9B2-44AD-B1A7-36D1EDE11B8A}" type="presParOf" srcId="{B683BBB4-A0BB-48D7-A90E-1E0DEBB3880C}" destId="{FEFDFDFE-C6A2-404A-A036-7843F668EFA2}" srcOrd="0" destOrd="0" presId="urn:microsoft.com/office/officeart/2005/8/layout/hierarchy1"/>
    <dgm:cxn modelId="{255064F2-D355-433B-B534-EFBD14E309D5}" type="presParOf" srcId="{FEFDFDFE-C6A2-404A-A036-7843F668EFA2}" destId="{C351247D-80DD-4FDD-BBD1-80576C6A95AA}" srcOrd="0" destOrd="0" presId="urn:microsoft.com/office/officeart/2005/8/layout/hierarchy1"/>
    <dgm:cxn modelId="{9DDE41A9-8C2C-4046-AE3D-0C987B6D6A2F}" type="presParOf" srcId="{FEFDFDFE-C6A2-404A-A036-7843F668EFA2}" destId="{72B82C3D-0D80-4040-BCB7-FE74DE10C47C}" srcOrd="1" destOrd="0" presId="urn:microsoft.com/office/officeart/2005/8/layout/hierarchy1"/>
    <dgm:cxn modelId="{C2B58E67-E303-4928-A71E-B8BBE03EE17E}" type="presParOf" srcId="{B683BBB4-A0BB-48D7-A90E-1E0DEBB3880C}" destId="{AC9BEC9E-DDAD-4C6E-9003-B783A7E3092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954159-5440-4F05-99B0-AA2AECE58A5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CAB2D973-6899-4328-9680-07CF5AC074CE}">
      <dgm:prSet/>
      <dgm:spPr/>
      <dgm:t>
        <a:bodyPr/>
        <a:lstStyle/>
        <a:p>
          <a:pPr>
            <a:lnSpc>
              <a:spcPct val="100000"/>
            </a:lnSpc>
            <a:defRPr cap="all"/>
          </a:pPr>
          <a:r>
            <a:rPr lang="en-US" dirty="0"/>
            <a:t>Improved Concentration/Productivity</a:t>
          </a:r>
        </a:p>
      </dgm:t>
    </dgm:pt>
    <dgm:pt modelId="{3F6D5E50-19A2-4C66-8ABD-D33F96C9E7D3}" type="parTrans" cxnId="{47897B76-0C4E-479F-A62B-5E74AC1CF684}">
      <dgm:prSet/>
      <dgm:spPr/>
      <dgm:t>
        <a:bodyPr/>
        <a:lstStyle/>
        <a:p>
          <a:endParaRPr lang="en-US"/>
        </a:p>
      </dgm:t>
    </dgm:pt>
    <dgm:pt modelId="{1CA2F71C-ADC9-4841-9F77-BAEB16A7ADDE}" type="sibTrans" cxnId="{47897B76-0C4E-479F-A62B-5E74AC1CF684}">
      <dgm:prSet/>
      <dgm:spPr/>
      <dgm:t>
        <a:bodyPr/>
        <a:lstStyle/>
        <a:p>
          <a:endParaRPr lang="en-US"/>
        </a:p>
      </dgm:t>
    </dgm:pt>
    <dgm:pt modelId="{E5C0A376-D7D8-4A0D-AC7E-0FBD4A407F46}">
      <dgm:prSet/>
      <dgm:spPr/>
      <dgm:t>
        <a:bodyPr/>
        <a:lstStyle/>
        <a:p>
          <a:pPr>
            <a:lnSpc>
              <a:spcPct val="100000"/>
            </a:lnSpc>
            <a:defRPr cap="all"/>
          </a:pPr>
          <a:r>
            <a:rPr lang="en-US"/>
            <a:t>Reduces your Risk of Diseases/Health Issues </a:t>
          </a:r>
        </a:p>
      </dgm:t>
    </dgm:pt>
    <dgm:pt modelId="{2F41534F-B116-4AC5-8FB4-A50A30182477}" type="parTrans" cxnId="{310418C7-C9C3-4F08-9B79-A5CB94517342}">
      <dgm:prSet/>
      <dgm:spPr/>
      <dgm:t>
        <a:bodyPr/>
        <a:lstStyle/>
        <a:p>
          <a:endParaRPr lang="en-US"/>
        </a:p>
      </dgm:t>
    </dgm:pt>
    <dgm:pt modelId="{ACA8C5BC-DD14-4E9C-90F2-61240721B18E}" type="sibTrans" cxnId="{310418C7-C9C3-4F08-9B79-A5CB94517342}">
      <dgm:prSet/>
      <dgm:spPr/>
      <dgm:t>
        <a:bodyPr/>
        <a:lstStyle/>
        <a:p>
          <a:endParaRPr lang="en-US"/>
        </a:p>
      </dgm:t>
    </dgm:pt>
    <dgm:pt modelId="{A518CEB4-50B0-42A4-A895-51E5D56BDD48}">
      <dgm:prSet/>
      <dgm:spPr/>
      <dgm:t>
        <a:bodyPr/>
        <a:lstStyle/>
        <a:p>
          <a:pPr>
            <a:lnSpc>
              <a:spcPct val="100000"/>
            </a:lnSpc>
            <a:defRPr cap="all"/>
          </a:pPr>
          <a:r>
            <a:rPr lang="en-US"/>
            <a:t>Improves your Immune System </a:t>
          </a:r>
        </a:p>
      </dgm:t>
    </dgm:pt>
    <dgm:pt modelId="{F2B20BA6-ECD2-480C-ABEF-23CF0FBFE950}" type="parTrans" cxnId="{718F9F41-50D4-4E6F-ACE2-130E0CE69D03}">
      <dgm:prSet/>
      <dgm:spPr/>
      <dgm:t>
        <a:bodyPr/>
        <a:lstStyle/>
        <a:p>
          <a:endParaRPr lang="en-US"/>
        </a:p>
      </dgm:t>
    </dgm:pt>
    <dgm:pt modelId="{58141870-3AE9-471B-89FC-97E3EC79F953}" type="sibTrans" cxnId="{718F9F41-50D4-4E6F-ACE2-130E0CE69D03}">
      <dgm:prSet/>
      <dgm:spPr/>
      <dgm:t>
        <a:bodyPr/>
        <a:lstStyle/>
        <a:p>
          <a:endParaRPr lang="en-US"/>
        </a:p>
      </dgm:t>
    </dgm:pt>
    <dgm:pt modelId="{FFB40B8A-5C5C-492F-AF36-27DCB27650EB}">
      <dgm:prSet/>
      <dgm:spPr/>
      <dgm:t>
        <a:bodyPr/>
        <a:lstStyle/>
        <a:p>
          <a:pPr>
            <a:lnSpc>
              <a:spcPct val="100000"/>
            </a:lnSpc>
            <a:defRPr cap="all"/>
          </a:pPr>
          <a:r>
            <a:rPr lang="en-US"/>
            <a:t>Boosts Memory </a:t>
          </a:r>
        </a:p>
      </dgm:t>
    </dgm:pt>
    <dgm:pt modelId="{B94F1B4E-6999-4B52-A28C-7BFD0BBD6465}" type="parTrans" cxnId="{C13BD40B-0585-45D2-98A5-A0DFFCDA9EF2}">
      <dgm:prSet/>
      <dgm:spPr/>
      <dgm:t>
        <a:bodyPr/>
        <a:lstStyle/>
        <a:p>
          <a:endParaRPr lang="en-US"/>
        </a:p>
      </dgm:t>
    </dgm:pt>
    <dgm:pt modelId="{7BE9301A-E93B-446F-B5B2-FA3A15738162}" type="sibTrans" cxnId="{C13BD40B-0585-45D2-98A5-A0DFFCDA9EF2}">
      <dgm:prSet/>
      <dgm:spPr/>
      <dgm:t>
        <a:bodyPr/>
        <a:lstStyle/>
        <a:p>
          <a:endParaRPr lang="en-US"/>
        </a:p>
      </dgm:t>
    </dgm:pt>
    <dgm:pt modelId="{CE29E523-AA36-494E-8980-68421043B377}">
      <dgm:prSet/>
      <dgm:spPr/>
      <dgm:t>
        <a:bodyPr/>
        <a:lstStyle/>
        <a:p>
          <a:pPr>
            <a:lnSpc>
              <a:spcPct val="100000"/>
            </a:lnSpc>
            <a:defRPr cap="all"/>
          </a:pPr>
          <a:r>
            <a:rPr lang="en-US"/>
            <a:t>Supports Weight Management </a:t>
          </a:r>
        </a:p>
      </dgm:t>
    </dgm:pt>
    <dgm:pt modelId="{BE9ACF25-9277-4280-98EF-1E5058B474FD}" type="parTrans" cxnId="{63B8884D-D62C-454A-A1CC-A6829384FD2C}">
      <dgm:prSet/>
      <dgm:spPr/>
      <dgm:t>
        <a:bodyPr/>
        <a:lstStyle/>
        <a:p>
          <a:endParaRPr lang="en-US"/>
        </a:p>
      </dgm:t>
    </dgm:pt>
    <dgm:pt modelId="{71B08F48-B75E-46BC-9FAF-F4D994EB5B33}" type="sibTrans" cxnId="{63B8884D-D62C-454A-A1CC-A6829384FD2C}">
      <dgm:prSet/>
      <dgm:spPr/>
      <dgm:t>
        <a:bodyPr/>
        <a:lstStyle/>
        <a:p>
          <a:endParaRPr lang="en-US"/>
        </a:p>
      </dgm:t>
    </dgm:pt>
    <dgm:pt modelId="{E2C68DE8-EA8C-4CCA-B722-119641E00540}" type="pres">
      <dgm:prSet presAssocID="{DA954159-5440-4F05-99B0-AA2AECE58A5E}" presName="root" presStyleCnt="0">
        <dgm:presLayoutVars>
          <dgm:dir/>
          <dgm:resizeHandles val="exact"/>
        </dgm:presLayoutVars>
      </dgm:prSet>
      <dgm:spPr/>
    </dgm:pt>
    <dgm:pt modelId="{5227ED9B-9E44-4B8F-A770-C1DCE71F309B}" type="pres">
      <dgm:prSet presAssocID="{CAB2D973-6899-4328-9680-07CF5AC074CE}" presName="compNode" presStyleCnt="0"/>
      <dgm:spPr/>
    </dgm:pt>
    <dgm:pt modelId="{A0EAD8C4-8E74-4974-9B7B-14484BD15AE6}" type="pres">
      <dgm:prSet presAssocID="{CAB2D973-6899-4328-9680-07CF5AC074CE}" presName="iconBgRect" presStyleLbl="bgShp" presStyleIdx="0" presStyleCnt="5"/>
      <dgm:spPr/>
    </dgm:pt>
    <dgm:pt modelId="{EB132413-D287-4E23-9F3D-BEC8082FDAC4}" type="pres">
      <dgm:prSet presAssocID="{CAB2D973-6899-4328-9680-07CF5AC074C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6EA684EB-AA91-454D-8523-B3955CB0A6AA}" type="pres">
      <dgm:prSet presAssocID="{CAB2D973-6899-4328-9680-07CF5AC074CE}" presName="spaceRect" presStyleCnt="0"/>
      <dgm:spPr/>
    </dgm:pt>
    <dgm:pt modelId="{43A97F07-459D-4257-8170-E0B7DB1A3162}" type="pres">
      <dgm:prSet presAssocID="{CAB2D973-6899-4328-9680-07CF5AC074CE}" presName="textRect" presStyleLbl="revTx" presStyleIdx="0" presStyleCnt="5" custScaleX="134444">
        <dgm:presLayoutVars>
          <dgm:chMax val="1"/>
          <dgm:chPref val="1"/>
        </dgm:presLayoutVars>
      </dgm:prSet>
      <dgm:spPr/>
    </dgm:pt>
    <dgm:pt modelId="{EAB690E8-C6E7-435B-A746-EA85841A8D8B}" type="pres">
      <dgm:prSet presAssocID="{1CA2F71C-ADC9-4841-9F77-BAEB16A7ADDE}" presName="sibTrans" presStyleCnt="0"/>
      <dgm:spPr/>
    </dgm:pt>
    <dgm:pt modelId="{F8EA29AE-7011-43EE-A6A0-43505FA7533E}" type="pres">
      <dgm:prSet presAssocID="{E5C0A376-D7D8-4A0D-AC7E-0FBD4A407F46}" presName="compNode" presStyleCnt="0"/>
      <dgm:spPr/>
    </dgm:pt>
    <dgm:pt modelId="{48279BA6-5D79-46A0-B47B-1C7EDC20EA82}" type="pres">
      <dgm:prSet presAssocID="{E5C0A376-D7D8-4A0D-AC7E-0FBD4A407F46}" presName="iconBgRect" presStyleLbl="bgShp" presStyleIdx="1" presStyleCnt="5"/>
      <dgm:spPr/>
    </dgm:pt>
    <dgm:pt modelId="{44E491E8-9E44-46A1-8A28-135298B5F809}" type="pres">
      <dgm:prSet presAssocID="{E5C0A376-D7D8-4A0D-AC7E-0FBD4A407F4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mach"/>
        </a:ext>
      </dgm:extLst>
    </dgm:pt>
    <dgm:pt modelId="{BC530676-A49C-4660-B610-490BD3D6E55F}" type="pres">
      <dgm:prSet presAssocID="{E5C0A376-D7D8-4A0D-AC7E-0FBD4A407F46}" presName="spaceRect" presStyleCnt="0"/>
      <dgm:spPr/>
    </dgm:pt>
    <dgm:pt modelId="{AFDEEF9D-40BB-452B-8918-A4390A1A3BCE}" type="pres">
      <dgm:prSet presAssocID="{E5C0A376-D7D8-4A0D-AC7E-0FBD4A407F46}" presName="textRect" presStyleLbl="revTx" presStyleIdx="1" presStyleCnt="5">
        <dgm:presLayoutVars>
          <dgm:chMax val="1"/>
          <dgm:chPref val="1"/>
        </dgm:presLayoutVars>
      </dgm:prSet>
      <dgm:spPr/>
    </dgm:pt>
    <dgm:pt modelId="{2C3FB7E7-7C04-4443-9819-C55518FC7DA1}" type="pres">
      <dgm:prSet presAssocID="{ACA8C5BC-DD14-4E9C-90F2-61240721B18E}" presName="sibTrans" presStyleCnt="0"/>
      <dgm:spPr/>
    </dgm:pt>
    <dgm:pt modelId="{21F669C5-B994-4D38-ADA3-29B3143FF6DB}" type="pres">
      <dgm:prSet presAssocID="{A518CEB4-50B0-42A4-A895-51E5D56BDD48}" presName="compNode" presStyleCnt="0"/>
      <dgm:spPr/>
    </dgm:pt>
    <dgm:pt modelId="{4C2F278A-502D-4F04-A04D-2A8F0FB0EDF9}" type="pres">
      <dgm:prSet presAssocID="{A518CEB4-50B0-42A4-A895-51E5D56BDD48}" presName="iconBgRect" presStyleLbl="bgShp" presStyleIdx="2" presStyleCnt="5"/>
      <dgm:spPr/>
    </dgm:pt>
    <dgm:pt modelId="{7CFCFB08-4812-48FA-A6D5-0C7BE75C8455}" type="pres">
      <dgm:prSet presAssocID="{A518CEB4-50B0-42A4-A895-51E5D56BDD48}"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pple with solid fill"/>
        </a:ext>
      </dgm:extLst>
    </dgm:pt>
    <dgm:pt modelId="{CEEEC6FC-01BF-473B-9438-DB8D4615DD46}" type="pres">
      <dgm:prSet presAssocID="{A518CEB4-50B0-42A4-A895-51E5D56BDD48}" presName="spaceRect" presStyleCnt="0"/>
      <dgm:spPr/>
    </dgm:pt>
    <dgm:pt modelId="{8B427E1E-EBAF-4DB8-B6E4-E1A4BB8CEF19}" type="pres">
      <dgm:prSet presAssocID="{A518CEB4-50B0-42A4-A895-51E5D56BDD48}" presName="textRect" presStyleLbl="revTx" presStyleIdx="2" presStyleCnt="5">
        <dgm:presLayoutVars>
          <dgm:chMax val="1"/>
          <dgm:chPref val="1"/>
        </dgm:presLayoutVars>
      </dgm:prSet>
      <dgm:spPr/>
    </dgm:pt>
    <dgm:pt modelId="{40FEE689-619F-4647-A2C3-5FACF78EB554}" type="pres">
      <dgm:prSet presAssocID="{58141870-3AE9-471B-89FC-97E3EC79F953}" presName="sibTrans" presStyleCnt="0"/>
      <dgm:spPr/>
    </dgm:pt>
    <dgm:pt modelId="{6F6F29B6-0B04-4655-9AA9-9238749C2D51}" type="pres">
      <dgm:prSet presAssocID="{FFB40B8A-5C5C-492F-AF36-27DCB27650EB}" presName="compNode" presStyleCnt="0"/>
      <dgm:spPr/>
    </dgm:pt>
    <dgm:pt modelId="{ED79C2EB-C266-451A-8136-5F1F40E023B0}" type="pres">
      <dgm:prSet presAssocID="{FFB40B8A-5C5C-492F-AF36-27DCB27650EB}" presName="iconBgRect" presStyleLbl="bgShp" presStyleIdx="3" presStyleCnt="5"/>
      <dgm:spPr/>
    </dgm:pt>
    <dgm:pt modelId="{45133731-B6D5-4D32-A83B-116E0B344C13}" type="pres">
      <dgm:prSet presAssocID="{FFB40B8A-5C5C-492F-AF36-27DCB27650E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rain in head"/>
        </a:ext>
      </dgm:extLst>
    </dgm:pt>
    <dgm:pt modelId="{D44CE793-1140-4EA2-BD7D-3968702EB2BC}" type="pres">
      <dgm:prSet presAssocID="{FFB40B8A-5C5C-492F-AF36-27DCB27650EB}" presName="spaceRect" presStyleCnt="0"/>
      <dgm:spPr/>
    </dgm:pt>
    <dgm:pt modelId="{1D2DBECD-95DF-4BF0-B03E-BE80878D2892}" type="pres">
      <dgm:prSet presAssocID="{FFB40B8A-5C5C-492F-AF36-27DCB27650EB}" presName="textRect" presStyleLbl="revTx" presStyleIdx="3" presStyleCnt="5">
        <dgm:presLayoutVars>
          <dgm:chMax val="1"/>
          <dgm:chPref val="1"/>
        </dgm:presLayoutVars>
      </dgm:prSet>
      <dgm:spPr/>
    </dgm:pt>
    <dgm:pt modelId="{4CF7B6D6-675F-4B24-A6FA-C745EAB37914}" type="pres">
      <dgm:prSet presAssocID="{7BE9301A-E93B-446F-B5B2-FA3A15738162}" presName="sibTrans" presStyleCnt="0"/>
      <dgm:spPr/>
    </dgm:pt>
    <dgm:pt modelId="{5ACB220E-5642-48DC-88B2-EBDA2B853CD3}" type="pres">
      <dgm:prSet presAssocID="{CE29E523-AA36-494E-8980-68421043B377}" presName="compNode" presStyleCnt="0"/>
      <dgm:spPr/>
    </dgm:pt>
    <dgm:pt modelId="{6084B37E-6AD1-4626-B984-E2FD6784C881}" type="pres">
      <dgm:prSet presAssocID="{CE29E523-AA36-494E-8980-68421043B377}" presName="iconBgRect" presStyleLbl="bgShp" presStyleIdx="4" presStyleCnt="5"/>
      <dgm:spPr/>
    </dgm:pt>
    <dgm:pt modelId="{68E6E664-1A91-4DC4-BB93-04E43595CE1E}" type="pres">
      <dgm:prSet presAssocID="{CE29E523-AA36-494E-8980-68421043B37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cale"/>
        </a:ext>
      </dgm:extLst>
    </dgm:pt>
    <dgm:pt modelId="{284C3C4D-F156-4649-8D04-A9A95A0B96B6}" type="pres">
      <dgm:prSet presAssocID="{CE29E523-AA36-494E-8980-68421043B377}" presName="spaceRect" presStyleCnt="0"/>
      <dgm:spPr/>
    </dgm:pt>
    <dgm:pt modelId="{517BD747-6390-457B-9317-A0D4FD6F3253}" type="pres">
      <dgm:prSet presAssocID="{CE29E523-AA36-494E-8980-68421043B377}" presName="textRect" presStyleLbl="revTx" presStyleIdx="4" presStyleCnt="5">
        <dgm:presLayoutVars>
          <dgm:chMax val="1"/>
          <dgm:chPref val="1"/>
        </dgm:presLayoutVars>
      </dgm:prSet>
      <dgm:spPr/>
    </dgm:pt>
  </dgm:ptLst>
  <dgm:cxnLst>
    <dgm:cxn modelId="{C13BD40B-0585-45D2-98A5-A0DFFCDA9EF2}" srcId="{DA954159-5440-4F05-99B0-AA2AECE58A5E}" destId="{FFB40B8A-5C5C-492F-AF36-27DCB27650EB}" srcOrd="3" destOrd="0" parTransId="{B94F1B4E-6999-4B52-A28C-7BFD0BBD6465}" sibTransId="{7BE9301A-E93B-446F-B5B2-FA3A15738162}"/>
    <dgm:cxn modelId="{45409E5E-FACD-4D49-9A0A-06E5BD4BBFCF}" type="presOf" srcId="{A518CEB4-50B0-42A4-A895-51E5D56BDD48}" destId="{8B427E1E-EBAF-4DB8-B6E4-E1A4BB8CEF19}" srcOrd="0" destOrd="0" presId="urn:microsoft.com/office/officeart/2018/5/layout/IconCircleLabelList"/>
    <dgm:cxn modelId="{718F9F41-50D4-4E6F-ACE2-130E0CE69D03}" srcId="{DA954159-5440-4F05-99B0-AA2AECE58A5E}" destId="{A518CEB4-50B0-42A4-A895-51E5D56BDD48}" srcOrd="2" destOrd="0" parTransId="{F2B20BA6-ECD2-480C-ABEF-23CF0FBFE950}" sibTransId="{58141870-3AE9-471B-89FC-97E3EC79F953}"/>
    <dgm:cxn modelId="{63B8884D-D62C-454A-A1CC-A6829384FD2C}" srcId="{DA954159-5440-4F05-99B0-AA2AECE58A5E}" destId="{CE29E523-AA36-494E-8980-68421043B377}" srcOrd="4" destOrd="0" parTransId="{BE9ACF25-9277-4280-98EF-1E5058B474FD}" sibTransId="{71B08F48-B75E-46BC-9FAF-F4D994EB5B33}"/>
    <dgm:cxn modelId="{47897B76-0C4E-479F-A62B-5E74AC1CF684}" srcId="{DA954159-5440-4F05-99B0-AA2AECE58A5E}" destId="{CAB2D973-6899-4328-9680-07CF5AC074CE}" srcOrd="0" destOrd="0" parTransId="{3F6D5E50-19A2-4C66-8ABD-D33F96C9E7D3}" sibTransId="{1CA2F71C-ADC9-4841-9F77-BAEB16A7ADDE}"/>
    <dgm:cxn modelId="{6D6CFD93-3159-4007-9F08-990CD29E40F3}" type="presOf" srcId="{FFB40B8A-5C5C-492F-AF36-27DCB27650EB}" destId="{1D2DBECD-95DF-4BF0-B03E-BE80878D2892}" srcOrd="0" destOrd="0" presId="urn:microsoft.com/office/officeart/2018/5/layout/IconCircleLabelList"/>
    <dgm:cxn modelId="{893D31AB-A4F9-489B-BC21-4B10DF86000E}" type="presOf" srcId="{CE29E523-AA36-494E-8980-68421043B377}" destId="{517BD747-6390-457B-9317-A0D4FD6F3253}" srcOrd="0" destOrd="0" presId="urn:microsoft.com/office/officeart/2018/5/layout/IconCircleLabelList"/>
    <dgm:cxn modelId="{1DEA08BB-5ECD-447D-AA51-3DFAC8B30203}" type="presOf" srcId="{DA954159-5440-4F05-99B0-AA2AECE58A5E}" destId="{E2C68DE8-EA8C-4CCA-B722-119641E00540}" srcOrd="0" destOrd="0" presId="urn:microsoft.com/office/officeart/2018/5/layout/IconCircleLabelList"/>
    <dgm:cxn modelId="{310418C7-C9C3-4F08-9B79-A5CB94517342}" srcId="{DA954159-5440-4F05-99B0-AA2AECE58A5E}" destId="{E5C0A376-D7D8-4A0D-AC7E-0FBD4A407F46}" srcOrd="1" destOrd="0" parTransId="{2F41534F-B116-4AC5-8FB4-A50A30182477}" sibTransId="{ACA8C5BC-DD14-4E9C-90F2-61240721B18E}"/>
    <dgm:cxn modelId="{9C77BBD2-322F-4C64-9C2A-33033C69F538}" type="presOf" srcId="{CAB2D973-6899-4328-9680-07CF5AC074CE}" destId="{43A97F07-459D-4257-8170-E0B7DB1A3162}" srcOrd="0" destOrd="0" presId="urn:microsoft.com/office/officeart/2018/5/layout/IconCircleLabelList"/>
    <dgm:cxn modelId="{5E052CD4-28BA-4288-9A4C-285999F889FF}" type="presOf" srcId="{E5C0A376-D7D8-4A0D-AC7E-0FBD4A407F46}" destId="{AFDEEF9D-40BB-452B-8918-A4390A1A3BCE}" srcOrd="0" destOrd="0" presId="urn:microsoft.com/office/officeart/2018/5/layout/IconCircleLabelList"/>
    <dgm:cxn modelId="{C5C85089-3940-42FF-BF96-15A7BE429413}" type="presParOf" srcId="{E2C68DE8-EA8C-4CCA-B722-119641E00540}" destId="{5227ED9B-9E44-4B8F-A770-C1DCE71F309B}" srcOrd="0" destOrd="0" presId="urn:microsoft.com/office/officeart/2018/5/layout/IconCircleLabelList"/>
    <dgm:cxn modelId="{2CCAB6E2-6905-4024-BFF6-134CD2FD37B7}" type="presParOf" srcId="{5227ED9B-9E44-4B8F-A770-C1DCE71F309B}" destId="{A0EAD8C4-8E74-4974-9B7B-14484BD15AE6}" srcOrd="0" destOrd="0" presId="urn:microsoft.com/office/officeart/2018/5/layout/IconCircleLabelList"/>
    <dgm:cxn modelId="{D17C8C76-00F7-4107-B574-080047CE5C87}" type="presParOf" srcId="{5227ED9B-9E44-4B8F-A770-C1DCE71F309B}" destId="{EB132413-D287-4E23-9F3D-BEC8082FDAC4}" srcOrd="1" destOrd="0" presId="urn:microsoft.com/office/officeart/2018/5/layout/IconCircleLabelList"/>
    <dgm:cxn modelId="{41F299C7-65A1-41D5-80C4-0B6A0F165420}" type="presParOf" srcId="{5227ED9B-9E44-4B8F-A770-C1DCE71F309B}" destId="{6EA684EB-AA91-454D-8523-B3955CB0A6AA}" srcOrd="2" destOrd="0" presId="urn:microsoft.com/office/officeart/2018/5/layout/IconCircleLabelList"/>
    <dgm:cxn modelId="{D378E698-6300-4318-9B6A-D27536BEF233}" type="presParOf" srcId="{5227ED9B-9E44-4B8F-A770-C1DCE71F309B}" destId="{43A97F07-459D-4257-8170-E0B7DB1A3162}" srcOrd="3" destOrd="0" presId="urn:microsoft.com/office/officeart/2018/5/layout/IconCircleLabelList"/>
    <dgm:cxn modelId="{EBC25DCE-795D-48CE-9030-8D3297CB29D4}" type="presParOf" srcId="{E2C68DE8-EA8C-4CCA-B722-119641E00540}" destId="{EAB690E8-C6E7-435B-A746-EA85841A8D8B}" srcOrd="1" destOrd="0" presId="urn:microsoft.com/office/officeart/2018/5/layout/IconCircleLabelList"/>
    <dgm:cxn modelId="{4B84A3BD-1673-4487-ABDF-F1904F775C05}" type="presParOf" srcId="{E2C68DE8-EA8C-4CCA-B722-119641E00540}" destId="{F8EA29AE-7011-43EE-A6A0-43505FA7533E}" srcOrd="2" destOrd="0" presId="urn:microsoft.com/office/officeart/2018/5/layout/IconCircleLabelList"/>
    <dgm:cxn modelId="{EE8ABD20-2D40-4AF2-A154-BEBB2185588C}" type="presParOf" srcId="{F8EA29AE-7011-43EE-A6A0-43505FA7533E}" destId="{48279BA6-5D79-46A0-B47B-1C7EDC20EA82}" srcOrd="0" destOrd="0" presId="urn:microsoft.com/office/officeart/2018/5/layout/IconCircleLabelList"/>
    <dgm:cxn modelId="{7C3F8DA8-95AF-4A89-8B96-8670C2ECA6C6}" type="presParOf" srcId="{F8EA29AE-7011-43EE-A6A0-43505FA7533E}" destId="{44E491E8-9E44-46A1-8A28-135298B5F809}" srcOrd="1" destOrd="0" presId="urn:microsoft.com/office/officeart/2018/5/layout/IconCircleLabelList"/>
    <dgm:cxn modelId="{2610C8BE-382B-40E7-AE8C-4EB25255845A}" type="presParOf" srcId="{F8EA29AE-7011-43EE-A6A0-43505FA7533E}" destId="{BC530676-A49C-4660-B610-490BD3D6E55F}" srcOrd="2" destOrd="0" presId="urn:microsoft.com/office/officeart/2018/5/layout/IconCircleLabelList"/>
    <dgm:cxn modelId="{545CB2B6-6805-4333-BC25-3A53469C0318}" type="presParOf" srcId="{F8EA29AE-7011-43EE-A6A0-43505FA7533E}" destId="{AFDEEF9D-40BB-452B-8918-A4390A1A3BCE}" srcOrd="3" destOrd="0" presId="urn:microsoft.com/office/officeart/2018/5/layout/IconCircleLabelList"/>
    <dgm:cxn modelId="{F603CA6E-A46B-4CDF-A717-65DFA6852CC9}" type="presParOf" srcId="{E2C68DE8-EA8C-4CCA-B722-119641E00540}" destId="{2C3FB7E7-7C04-4443-9819-C55518FC7DA1}" srcOrd="3" destOrd="0" presId="urn:microsoft.com/office/officeart/2018/5/layout/IconCircleLabelList"/>
    <dgm:cxn modelId="{CF8CF381-9646-458E-896B-338F4EEFA61A}" type="presParOf" srcId="{E2C68DE8-EA8C-4CCA-B722-119641E00540}" destId="{21F669C5-B994-4D38-ADA3-29B3143FF6DB}" srcOrd="4" destOrd="0" presId="urn:microsoft.com/office/officeart/2018/5/layout/IconCircleLabelList"/>
    <dgm:cxn modelId="{BBEB5502-C82C-43FD-9520-4952ABE10ACF}" type="presParOf" srcId="{21F669C5-B994-4D38-ADA3-29B3143FF6DB}" destId="{4C2F278A-502D-4F04-A04D-2A8F0FB0EDF9}" srcOrd="0" destOrd="0" presId="urn:microsoft.com/office/officeart/2018/5/layout/IconCircleLabelList"/>
    <dgm:cxn modelId="{30917D7D-7687-444B-87DC-26A78DB3E584}" type="presParOf" srcId="{21F669C5-B994-4D38-ADA3-29B3143FF6DB}" destId="{7CFCFB08-4812-48FA-A6D5-0C7BE75C8455}" srcOrd="1" destOrd="0" presId="urn:microsoft.com/office/officeart/2018/5/layout/IconCircleLabelList"/>
    <dgm:cxn modelId="{45B730E5-A4D8-4DEC-BDB7-7EF8BCCBC360}" type="presParOf" srcId="{21F669C5-B994-4D38-ADA3-29B3143FF6DB}" destId="{CEEEC6FC-01BF-473B-9438-DB8D4615DD46}" srcOrd="2" destOrd="0" presId="urn:microsoft.com/office/officeart/2018/5/layout/IconCircleLabelList"/>
    <dgm:cxn modelId="{DB9BCF76-AEFA-4A19-9408-7EABE9480B05}" type="presParOf" srcId="{21F669C5-B994-4D38-ADA3-29B3143FF6DB}" destId="{8B427E1E-EBAF-4DB8-B6E4-E1A4BB8CEF19}" srcOrd="3" destOrd="0" presId="urn:microsoft.com/office/officeart/2018/5/layout/IconCircleLabelList"/>
    <dgm:cxn modelId="{E29CA9A3-6487-4E84-9BAA-A640306DB584}" type="presParOf" srcId="{E2C68DE8-EA8C-4CCA-B722-119641E00540}" destId="{40FEE689-619F-4647-A2C3-5FACF78EB554}" srcOrd="5" destOrd="0" presId="urn:microsoft.com/office/officeart/2018/5/layout/IconCircleLabelList"/>
    <dgm:cxn modelId="{5CFC9009-8980-4D16-8929-095976D2EE64}" type="presParOf" srcId="{E2C68DE8-EA8C-4CCA-B722-119641E00540}" destId="{6F6F29B6-0B04-4655-9AA9-9238749C2D51}" srcOrd="6" destOrd="0" presId="urn:microsoft.com/office/officeart/2018/5/layout/IconCircleLabelList"/>
    <dgm:cxn modelId="{55CD3127-EF59-4FD0-A7EF-6C00E44C9D6F}" type="presParOf" srcId="{6F6F29B6-0B04-4655-9AA9-9238749C2D51}" destId="{ED79C2EB-C266-451A-8136-5F1F40E023B0}" srcOrd="0" destOrd="0" presId="urn:microsoft.com/office/officeart/2018/5/layout/IconCircleLabelList"/>
    <dgm:cxn modelId="{08A4DCCD-1C84-4560-A4DD-13E81A2A5FF0}" type="presParOf" srcId="{6F6F29B6-0B04-4655-9AA9-9238749C2D51}" destId="{45133731-B6D5-4D32-A83B-116E0B344C13}" srcOrd="1" destOrd="0" presId="urn:microsoft.com/office/officeart/2018/5/layout/IconCircleLabelList"/>
    <dgm:cxn modelId="{F4133BEA-8B96-409C-9FDE-A7ED523CBD86}" type="presParOf" srcId="{6F6F29B6-0B04-4655-9AA9-9238749C2D51}" destId="{D44CE793-1140-4EA2-BD7D-3968702EB2BC}" srcOrd="2" destOrd="0" presId="urn:microsoft.com/office/officeart/2018/5/layout/IconCircleLabelList"/>
    <dgm:cxn modelId="{8DBF33B9-EDEE-4B8B-B53C-1BC44DE0EBAF}" type="presParOf" srcId="{6F6F29B6-0B04-4655-9AA9-9238749C2D51}" destId="{1D2DBECD-95DF-4BF0-B03E-BE80878D2892}" srcOrd="3" destOrd="0" presId="urn:microsoft.com/office/officeart/2018/5/layout/IconCircleLabelList"/>
    <dgm:cxn modelId="{565EAD80-55EA-4C15-AEC4-22D5AF912D9F}" type="presParOf" srcId="{E2C68DE8-EA8C-4CCA-B722-119641E00540}" destId="{4CF7B6D6-675F-4B24-A6FA-C745EAB37914}" srcOrd="7" destOrd="0" presId="urn:microsoft.com/office/officeart/2018/5/layout/IconCircleLabelList"/>
    <dgm:cxn modelId="{3F56F2B1-A8D0-4A74-9615-352FB9B73C6B}" type="presParOf" srcId="{E2C68DE8-EA8C-4CCA-B722-119641E00540}" destId="{5ACB220E-5642-48DC-88B2-EBDA2B853CD3}" srcOrd="8" destOrd="0" presId="urn:microsoft.com/office/officeart/2018/5/layout/IconCircleLabelList"/>
    <dgm:cxn modelId="{A7D4B711-88D6-4A4C-88A2-3004AD21E0BB}" type="presParOf" srcId="{5ACB220E-5642-48DC-88B2-EBDA2B853CD3}" destId="{6084B37E-6AD1-4626-B984-E2FD6784C881}" srcOrd="0" destOrd="0" presId="urn:microsoft.com/office/officeart/2018/5/layout/IconCircleLabelList"/>
    <dgm:cxn modelId="{8E2EF5BE-1DCB-4D32-A331-25C6050D3A66}" type="presParOf" srcId="{5ACB220E-5642-48DC-88B2-EBDA2B853CD3}" destId="{68E6E664-1A91-4DC4-BB93-04E43595CE1E}" srcOrd="1" destOrd="0" presId="urn:microsoft.com/office/officeart/2018/5/layout/IconCircleLabelList"/>
    <dgm:cxn modelId="{FD1E64C2-8067-44D1-BE06-BB5624E5DEC3}" type="presParOf" srcId="{5ACB220E-5642-48DC-88B2-EBDA2B853CD3}" destId="{284C3C4D-F156-4649-8D04-A9A95A0B96B6}" srcOrd="2" destOrd="0" presId="urn:microsoft.com/office/officeart/2018/5/layout/IconCircleLabelList"/>
    <dgm:cxn modelId="{B4FB1002-61E1-48C6-BA9E-647702859A80}" type="presParOf" srcId="{5ACB220E-5642-48DC-88B2-EBDA2B853CD3}" destId="{517BD747-6390-457B-9317-A0D4FD6F325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434E24-BC79-47FA-A2C7-B8223938E95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E8E75B6-D09C-4D91-BCE0-E1F00A6528C2}">
      <dgm:prSet/>
      <dgm:spPr/>
      <dgm:t>
        <a:bodyPr/>
        <a:lstStyle/>
        <a:p>
          <a:pPr>
            <a:lnSpc>
              <a:spcPct val="100000"/>
            </a:lnSpc>
            <a:defRPr cap="all"/>
          </a:pPr>
          <a:r>
            <a:rPr lang="en-US"/>
            <a:t>Affects your overall cognitive abilities (memory, concentration, decision making, etc.)</a:t>
          </a:r>
        </a:p>
      </dgm:t>
    </dgm:pt>
    <dgm:pt modelId="{5E82BED0-AD9B-4364-935F-FDEF6E67C966}" type="parTrans" cxnId="{E867240B-BC52-45F9-8F7F-62C7FC1724C4}">
      <dgm:prSet/>
      <dgm:spPr/>
      <dgm:t>
        <a:bodyPr/>
        <a:lstStyle/>
        <a:p>
          <a:endParaRPr lang="en-US"/>
        </a:p>
      </dgm:t>
    </dgm:pt>
    <dgm:pt modelId="{6876C1FC-1B99-40F0-A2F7-B1555D0747E3}" type="sibTrans" cxnId="{E867240B-BC52-45F9-8F7F-62C7FC1724C4}">
      <dgm:prSet/>
      <dgm:spPr/>
      <dgm:t>
        <a:bodyPr/>
        <a:lstStyle/>
        <a:p>
          <a:endParaRPr lang="en-US"/>
        </a:p>
      </dgm:t>
    </dgm:pt>
    <dgm:pt modelId="{EC474ADB-FE85-4C46-8647-ED114A3824D9}">
      <dgm:prSet/>
      <dgm:spPr/>
      <dgm:t>
        <a:bodyPr/>
        <a:lstStyle/>
        <a:p>
          <a:pPr>
            <a:lnSpc>
              <a:spcPct val="100000"/>
            </a:lnSpc>
            <a:defRPr cap="all"/>
          </a:pPr>
          <a:r>
            <a:rPr lang="en-US"/>
            <a:t>Reduces your reaction time</a:t>
          </a:r>
        </a:p>
      </dgm:t>
    </dgm:pt>
    <dgm:pt modelId="{9461A106-01BB-4B85-9F1E-ADBD38B8EA53}" type="parTrans" cxnId="{E5846444-C6A1-471B-A61D-3F8C3612BDE4}">
      <dgm:prSet/>
      <dgm:spPr/>
      <dgm:t>
        <a:bodyPr/>
        <a:lstStyle/>
        <a:p>
          <a:endParaRPr lang="en-US"/>
        </a:p>
      </dgm:t>
    </dgm:pt>
    <dgm:pt modelId="{6739BBAD-5F46-42B1-A79A-96B7610D0D59}" type="sibTrans" cxnId="{E5846444-C6A1-471B-A61D-3F8C3612BDE4}">
      <dgm:prSet/>
      <dgm:spPr/>
      <dgm:t>
        <a:bodyPr/>
        <a:lstStyle/>
        <a:p>
          <a:endParaRPr lang="en-US"/>
        </a:p>
      </dgm:t>
    </dgm:pt>
    <dgm:pt modelId="{22C64838-EE8D-4F53-BEB7-4A9913197AFA}">
      <dgm:prSet/>
      <dgm:spPr/>
      <dgm:t>
        <a:bodyPr/>
        <a:lstStyle/>
        <a:p>
          <a:pPr>
            <a:lnSpc>
              <a:spcPct val="100000"/>
            </a:lnSpc>
            <a:defRPr cap="all"/>
          </a:pPr>
          <a:r>
            <a:rPr lang="en-US"/>
            <a:t>Affects your emotions and your ability to control them</a:t>
          </a:r>
        </a:p>
      </dgm:t>
    </dgm:pt>
    <dgm:pt modelId="{C865C63E-C3A7-4F4C-A603-803F5A2EF4FF}" type="parTrans" cxnId="{0EBED176-C1A8-4E47-9F7C-FB3BB736B485}">
      <dgm:prSet/>
      <dgm:spPr/>
      <dgm:t>
        <a:bodyPr/>
        <a:lstStyle/>
        <a:p>
          <a:endParaRPr lang="en-US"/>
        </a:p>
      </dgm:t>
    </dgm:pt>
    <dgm:pt modelId="{24C4DDB4-61B1-450C-8DE1-8BDFF05700C7}" type="sibTrans" cxnId="{0EBED176-C1A8-4E47-9F7C-FB3BB736B485}">
      <dgm:prSet/>
      <dgm:spPr/>
      <dgm:t>
        <a:bodyPr/>
        <a:lstStyle/>
        <a:p>
          <a:endParaRPr lang="en-US"/>
        </a:p>
      </dgm:t>
    </dgm:pt>
    <dgm:pt modelId="{7774B841-BCA4-49FA-8F0E-6075139296C4}" type="pres">
      <dgm:prSet presAssocID="{11434E24-BC79-47FA-A2C7-B8223938E958}" presName="root" presStyleCnt="0">
        <dgm:presLayoutVars>
          <dgm:dir/>
          <dgm:resizeHandles val="exact"/>
        </dgm:presLayoutVars>
      </dgm:prSet>
      <dgm:spPr/>
    </dgm:pt>
    <dgm:pt modelId="{B6AE8414-BF11-4F9C-8FCD-D5883CEAAF5E}" type="pres">
      <dgm:prSet presAssocID="{AE8E75B6-D09C-4D91-BCE0-E1F00A6528C2}" presName="compNode" presStyleCnt="0"/>
      <dgm:spPr/>
    </dgm:pt>
    <dgm:pt modelId="{C52A97E2-6EB2-48D0-B989-43FC5B8B894D}" type="pres">
      <dgm:prSet presAssocID="{AE8E75B6-D09C-4D91-BCE0-E1F00A6528C2}" presName="iconBgRect" presStyleLbl="bgShp" presStyleIdx="0" presStyleCnt="3"/>
      <dgm:spPr/>
    </dgm:pt>
    <dgm:pt modelId="{B2D53D3B-14BF-47F4-8FDC-AF20FE274BD1}" type="pres">
      <dgm:prSet presAssocID="{AE8E75B6-D09C-4D91-BCE0-E1F00A6528C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a:ext>
      </dgm:extLst>
    </dgm:pt>
    <dgm:pt modelId="{7BE6828C-855C-4147-BC7E-7317BF0E06C7}" type="pres">
      <dgm:prSet presAssocID="{AE8E75B6-D09C-4D91-BCE0-E1F00A6528C2}" presName="spaceRect" presStyleCnt="0"/>
      <dgm:spPr/>
    </dgm:pt>
    <dgm:pt modelId="{0EEA581E-17BF-4FC2-BCD9-6951C06BD09B}" type="pres">
      <dgm:prSet presAssocID="{AE8E75B6-D09C-4D91-BCE0-E1F00A6528C2}" presName="textRect" presStyleLbl="revTx" presStyleIdx="0" presStyleCnt="3">
        <dgm:presLayoutVars>
          <dgm:chMax val="1"/>
          <dgm:chPref val="1"/>
        </dgm:presLayoutVars>
      </dgm:prSet>
      <dgm:spPr/>
    </dgm:pt>
    <dgm:pt modelId="{B1C4B1BF-326F-438D-93CA-ACC97AB3B25A}" type="pres">
      <dgm:prSet presAssocID="{6876C1FC-1B99-40F0-A2F7-B1555D0747E3}" presName="sibTrans" presStyleCnt="0"/>
      <dgm:spPr/>
    </dgm:pt>
    <dgm:pt modelId="{E47E27BF-37A0-4312-ACC3-3924A6EDBC85}" type="pres">
      <dgm:prSet presAssocID="{EC474ADB-FE85-4C46-8647-ED114A3824D9}" presName="compNode" presStyleCnt="0"/>
      <dgm:spPr/>
    </dgm:pt>
    <dgm:pt modelId="{95A9D255-C96B-4FA3-B468-7618A997619F}" type="pres">
      <dgm:prSet presAssocID="{EC474ADB-FE85-4C46-8647-ED114A3824D9}" presName="iconBgRect" presStyleLbl="bgShp" presStyleIdx="1" presStyleCnt="3"/>
      <dgm:spPr/>
    </dgm:pt>
    <dgm:pt modelId="{39D9EF7D-7E41-4934-A381-B9F4ACA922B3}" type="pres">
      <dgm:prSet presAssocID="{EC474ADB-FE85-4C46-8647-ED114A3824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E75C5870-D669-4B3A-8068-4385D2A4A5A2}" type="pres">
      <dgm:prSet presAssocID="{EC474ADB-FE85-4C46-8647-ED114A3824D9}" presName="spaceRect" presStyleCnt="0"/>
      <dgm:spPr/>
    </dgm:pt>
    <dgm:pt modelId="{0C8F01C9-CA29-4EA3-B109-2E90780FB27B}" type="pres">
      <dgm:prSet presAssocID="{EC474ADB-FE85-4C46-8647-ED114A3824D9}" presName="textRect" presStyleLbl="revTx" presStyleIdx="1" presStyleCnt="3">
        <dgm:presLayoutVars>
          <dgm:chMax val="1"/>
          <dgm:chPref val="1"/>
        </dgm:presLayoutVars>
      </dgm:prSet>
      <dgm:spPr/>
    </dgm:pt>
    <dgm:pt modelId="{203A7DE9-F5F5-4C36-821B-86F804C950F2}" type="pres">
      <dgm:prSet presAssocID="{6739BBAD-5F46-42B1-A79A-96B7610D0D59}" presName="sibTrans" presStyleCnt="0"/>
      <dgm:spPr/>
    </dgm:pt>
    <dgm:pt modelId="{309D5C6E-2C35-4E7B-9082-E8F68001194F}" type="pres">
      <dgm:prSet presAssocID="{22C64838-EE8D-4F53-BEB7-4A9913197AFA}" presName="compNode" presStyleCnt="0"/>
      <dgm:spPr/>
    </dgm:pt>
    <dgm:pt modelId="{E5DAD55F-5A74-4F69-B07A-2ECA4D0188E4}" type="pres">
      <dgm:prSet presAssocID="{22C64838-EE8D-4F53-BEB7-4A9913197AFA}" presName="iconBgRect" presStyleLbl="bgShp" presStyleIdx="2" presStyleCnt="3"/>
      <dgm:spPr/>
    </dgm:pt>
    <dgm:pt modelId="{1749427B-2EC3-4720-8032-809C769B819F}" type="pres">
      <dgm:prSet presAssocID="{22C64838-EE8D-4F53-BEB7-4A9913197A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ngry Face with No Fill"/>
        </a:ext>
      </dgm:extLst>
    </dgm:pt>
    <dgm:pt modelId="{A67363A2-50FB-4D30-B9F6-85C42E773AF6}" type="pres">
      <dgm:prSet presAssocID="{22C64838-EE8D-4F53-BEB7-4A9913197AFA}" presName="spaceRect" presStyleCnt="0"/>
      <dgm:spPr/>
    </dgm:pt>
    <dgm:pt modelId="{5F202528-AB39-48F0-9561-A22B5522E78F}" type="pres">
      <dgm:prSet presAssocID="{22C64838-EE8D-4F53-BEB7-4A9913197AFA}" presName="textRect" presStyleLbl="revTx" presStyleIdx="2" presStyleCnt="3">
        <dgm:presLayoutVars>
          <dgm:chMax val="1"/>
          <dgm:chPref val="1"/>
        </dgm:presLayoutVars>
      </dgm:prSet>
      <dgm:spPr/>
    </dgm:pt>
  </dgm:ptLst>
  <dgm:cxnLst>
    <dgm:cxn modelId="{E867240B-BC52-45F9-8F7F-62C7FC1724C4}" srcId="{11434E24-BC79-47FA-A2C7-B8223938E958}" destId="{AE8E75B6-D09C-4D91-BCE0-E1F00A6528C2}" srcOrd="0" destOrd="0" parTransId="{5E82BED0-AD9B-4364-935F-FDEF6E67C966}" sibTransId="{6876C1FC-1B99-40F0-A2F7-B1555D0747E3}"/>
    <dgm:cxn modelId="{4F7B9D28-C13F-414D-9616-5DE16550726D}" type="presOf" srcId="{EC474ADB-FE85-4C46-8647-ED114A3824D9}" destId="{0C8F01C9-CA29-4EA3-B109-2E90780FB27B}" srcOrd="0" destOrd="0" presId="urn:microsoft.com/office/officeart/2018/5/layout/IconCircleLabelList"/>
    <dgm:cxn modelId="{9F834530-A479-478C-972C-B7497B447029}" type="presOf" srcId="{11434E24-BC79-47FA-A2C7-B8223938E958}" destId="{7774B841-BCA4-49FA-8F0E-6075139296C4}" srcOrd="0" destOrd="0" presId="urn:microsoft.com/office/officeart/2018/5/layout/IconCircleLabelList"/>
    <dgm:cxn modelId="{E5846444-C6A1-471B-A61D-3F8C3612BDE4}" srcId="{11434E24-BC79-47FA-A2C7-B8223938E958}" destId="{EC474ADB-FE85-4C46-8647-ED114A3824D9}" srcOrd="1" destOrd="0" parTransId="{9461A106-01BB-4B85-9F1E-ADBD38B8EA53}" sibTransId="{6739BBAD-5F46-42B1-A79A-96B7610D0D59}"/>
    <dgm:cxn modelId="{0EBED176-C1A8-4E47-9F7C-FB3BB736B485}" srcId="{11434E24-BC79-47FA-A2C7-B8223938E958}" destId="{22C64838-EE8D-4F53-BEB7-4A9913197AFA}" srcOrd="2" destOrd="0" parTransId="{C865C63E-C3A7-4F4C-A603-803F5A2EF4FF}" sibTransId="{24C4DDB4-61B1-450C-8DE1-8BDFF05700C7}"/>
    <dgm:cxn modelId="{94CA7E95-8F21-4992-85E2-606F01A114A7}" type="presOf" srcId="{22C64838-EE8D-4F53-BEB7-4A9913197AFA}" destId="{5F202528-AB39-48F0-9561-A22B5522E78F}" srcOrd="0" destOrd="0" presId="urn:microsoft.com/office/officeart/2018/5/layout/IconCircleLabelList"/>
    <dgm:cxn modelId="{70D358D9-44A3-4136-AD2A-6109B200B0FC}" type="presOf" srcId="{AE8E75B6-D09C-4D91-BCE0-E1F00A6528C2}" destId="{0EEA581E-17BF-4FC2-BCD9-6951C06BD09B}" srcOrd="0" destOrd="0" presId="urn:microsoft.com/office/officeart/2018/5/layout/IconCircleLabelList"/>
    <dgm:cxn modelId="{FE7FFC08-6787-4FEB-87BB-D4F14F73B029}" type="presParOf" srcId="{7774B841-BCA4-49FA-8F0E-6075139296C4}" destId="{B6AE8414-BF11-4F9C-8FCD-D5883CEAAF5E}" srcOrd="0" destOrd="0" presId="urn:microsoft.com/office/officeart/2018/5/layout/IconCircleLabelList"/>
    <dgm:cxn modelId="{279BDD33-9D81-4AD6-8F2D-25B04F5BAE55}" type="presParOf" srcId="{B6AE8414-BF11-4F9C-8FCD-D5883CEAAF5E}" destId="{C52A97E2-6EB2-48D0-B989-43FC5B8B894D}" srcOrd="0" destOrd="0" presId="urn:microsoft.com/office/officeart/2018/5/layout/IconCircleLabelList"/>
    <dgm:cxn modelId="{2CFF755A-8B85-4DB3-815A-BEBB779C4B2A}" type="presParOf" srcId="{B6AE8414-BF11-4F9C-8FCD-D5883CEAAF5E}" destId="{B2D53D3B-14BF-47F4-8FDC-AF20FE274BD1}" srcOrd="1" destOrd="0" presId="urn:microsoft.com/office/officeart/2018/5/layout/IconCircleLabelList"/>
    <dgm:cxn modelId="{6B662BA1-4682-4A84-82D9-C4B19B73C7A3}" type="presParOf" srcId="{B6AE8414-BF11-4F9C-8FCD-D5883CEAAF5E}" destId="{7BE6828C-855C-4147-BC7E-7317BF0E06C7}" srcOrd="2" destOrd="0" presId="urn:microsoft.com/office/officeart/2018/5/layout/IconCircleLabelList"/>
    <dgm:cxn modelId="{7A0A0E39-A95D-4201-93EE-E3725B9DB3D1}" type="presParOf" srcId="{B6AE8414-BF11-4F9C-8FCD-D5883CEAAF5E}" destId="{0EEA581E-17BF-4FC2-BCD9-6951C06BD09B}" srcOrd="3" destOrd="0" presId="urn:microsoft.com/office/officeart/2018/5/layout/IconCircleLabelList"/>
    <dgm:cxn modelId="{78CE7920-1AE7-4B73-BD53-AB40737B1866}" type="presParOf" srcId="{7774B841-BCA4-49FA-8F0E-6075139296C4}" destId="{B1C4B1BF-326F-438D-93CA-ACC97AB3B25A}" srcOrd="1" destOrd="0" presId="urn:microsoft.com/office/officeart/2018/5/layout/IconCircleLabelList"/>
    <dgm:cxn modelId="{45D14895-0CBF-4DBC-86A2-27BA3B63F25E}" type="presParOf" srcId="{7774B841-BCA4-49FA-8F0E-6075139296C4}" destId="{E47E27BF-37A0-4312-ACC3-3924A6EDBC85}" srcOrd="2" destOrd="0" presId="urn:microsoft.com/office/officeart/2018/5/layout/IconCircleLabelList"/>
    <dgm:cxn modelId="{F2D4F833-B7B5-42CC-B570-54758D1E2963}" type="presParOf" srcId="{E47E27BF-37A0-4312-ACC3-3924A6EDBC85}" destId="{95A9D255-C96B-4FA3-B468-7618A997619F}" srcOrd="0" destOrd="0" presId="urn:microsoft.com/office/officeart/2018/5/layout/IconCircleLabelList"/>
    <dgm:cxn modelId="{66858155-4B09-4BA8-935C-A0E19F013273}" type="presParOf" srcId="{E47E27BF-37A0-4312-ACC3-3924A6EDBC85}" destId="{39D9EF7D-7E41-4934-A381-B9F4ACA922B3}" srcOrd="1" destOrd="0" presId="urn:microsoft.com/office/officeart/2018/5/layout/IconCircleLabelList"/>
    <dgm:cxn modelId="{BA60571F-7128-423D-8431-3F70B9E38398}" type="presParOf" srcId="{E47E27BF-37A0-4312-ACC3-3924A6EDBC85}" destId="{E75C5870-D669-4B3A-8068-4385D2A4A5A2}" srcOrd="2" destOrd="0" presId="urn:microsoft.com/office/officeart/2018/5/layout/IconCircleLabelList"/>
    <dgm:cxn modelId="{005179F1-9637-4623-BB87-491056314995}" type="presParOf" srcId="{E47E27BF-37A0-4312-ACC3-3924A6EDBC85}" destId="{0C8F01C9-CA29-4EA3-B109-2E90780FB27B}" srcOrd="3" destOrd="0" presId="urn:microsoft.com/office/officeart/2018/5/layout/IconCircleLabelList"/>
    <dgm:cxn modelId="{48332135-F769-4883-B783-47FD03631376}" type="presParOf" srcId="{7774B841-BCA4-49FA-8F0E-6075139296C4}" destId="{203A7DE9-F5F5-4C36-821B-86F804C950F2}" srcOrd="3" destOrd="0" presId="urn:microsoft.com/office/officeart/2018/5/layout/IconCircleLabelList"/>
    <dgm:cxn modelId="{E2CC84C7-B549-4432-AB5A-F8C4ADA7D70B}" type="presParOf" srcId="{7774B841-BCA4-49FA-8F0E-6075139296C4}" destId="{309D5C6E-2C35-4E7B-9082-E8F68001194F}" srcOrd="4" destOrd="0" presId="urn:microsoft.com/office/officeart/2018/5/layout/IconCircleLabelList"/>
    <dgm:cxn modelId="{5026F2CC-79FB-40AF-B9A5-4FC611E2E494}" type="presParOf" srcId="{309D5C6E-2C35-4E7B-9082-E8F68001194F}" destId="{E5DAD55F-5A74-4F69-B07A-2ECA4D0188E4}" srcOrd="0" destOrd="0" presId="urn:microsoft.com/office/officeart/2018/5/layout/IconCircleLabelList"/>
    <dgm:cxn modelId="{155B0978-AADC-44F3-8CD8-8ABAFDAD6E6E}" type="presParOf" srcId="{309D5C6E-2C35-4E7B-9082-E8F68001194F}" destId="{1749427B-2EC3-4720-8032-809C769B819F}" srcOrd="1" destOrd="0" presId="urn:microsoft.com/office/officeart/2018/5/layout/IconCircleLabelList"/>
    <dgm:cxn modelId="{CDF3D733-3B61-430A-9446-EEEF63A0E88E}" type="presParOf" srcId="{309D5C6E-2C35-4E7B-9082-E8F68001194F}" destId="{A67363A2-50FB-4D30-B9F6-85C42E773AF6}" srcOrd="2" destOrd="0" presId="urn:microsoft.com/office/officeart/2018/5/layout/IconCircleLabelList"/>
    <dgm:cxn modelId="{06E9176A-9CB3-47FF-A41B-EB155C250E32}" type="presParOf" srcId="{309D5C6E-2C35-4E7B-9082-E8F68001194F}" destId="{5F202528-AB39-48F0-9561-A22B5522E78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BC80A5-30A6-406A-AF0A-96EEBCBF2C4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CC47D01-B01F-4120-9694-D0CEAD80A33D}">
      <dgm:prSet/>
      <dgm:spPr/>
      <dgm:t>
        <a:bodyPr/>
        <a:lstStyle/>
        <a:p>
          <a:pPr>
            <a:lnSpc>
              <a:spcPct val="100000"/>
            </a:lnSpc>
          </a:pPr>
          <a:r>
            <a:rPr lang="en-US"/>
            <a:t>One stage of sleep during this cycle</a:t>
          </a:r>
        </a:p>
      </dgm:t>
    </dgm:pt>
    <dgm:pt modelId="{807E711C-183D-48AF-806D-4758C70C9246}" type="parTrans" cxnId="{E0D6F8B4-D3DA-4E7F-80B7-743096A45445}">
      <dgm:prSet/>
      <dgm:spPr/>
      <dgm:t>
        <a:bodyPr/>
        <a:lstStyle/>
        <a:p>
          <a:endParaRPr lang="en-US"/>
        </a:p>
      </dgm:t>
    </dgm:pt>
    <dgm:pt modelId="{3465BE62-F8FB-4609-9997-5DEEACD2ECA6}" type="sibTrans" cxnId="{E0D6F8B4-D3DA-4E7F-80B7-743096A45445}">
      <dgm:prSet/>
      <dgm:spPr/>
      <dgm:t>
        <a:bodyPr/>
        <a:lstStyle/>
        <a:p>
          <a:pPr>
            <a:lnSpc>
              <a:spcPct val="100000"/>
            </a:lnSpc>
          </a:pPr>
          <a:endParaRPr lang="en-US"/>
        </a:p>
      </dgm:t>
    </dgm:pt>
    <dgm:pt modelId="{8679F2AD-6503-4733-8CD4-1AFB441DBF9E}">
      <dgm:prSet/>
      <dgm:spPr/>
      <dgm:t>
        <a:bodyPr/>
        <a:lstStyle/>
        <a:p>
          <a:pPr>
            <a:lnSpc>
              <a:spcPct val="100000"/>
            </a:lnSpc>
          </a:pPr>
          <a:r>
            <a:rPr lang="en-US" dirty="0"/>
            <a:t>Your brain is active during this stage</a:t>
          </a:r>
        </a:p>
      </dgm:t>
    </dgm:pt>
    <dgm:pt modelId="{40CF7FCA-505F-4D91-B714-31550AF08022}" type="parTrans" cxnId="{96B932D4-07C7-454B-9256-30E1CD922949}">
      <dgm:prSet/>
      <dgm:spPr/>
      <dgm:t>
        <a:bodyPr/>
        <a:lstStyle/>
        <a:p>
          <a:endParaRPr lang="en-US"/>
        </a:p>
      </dgm:t>
    </dgm:pt>
    <dgm:pt modelId="{2727277E-141C-4E85-A398-7996CEEFCCFA}" type="sibTrans" cxnId="{96B932D4-07C7-454B-9256-30E1CD922949}">
      <dgm:prSet/>
      <dgm:spPr/>
      <dgm:t>
        <a:bodyPr/>
        <a:lstStyle/>
        <a:p>
          <a:pPr>
            <a:lnSpc>
              <a:spcPct val="100000"/>
            </a:lnSpc>
          </a:pPr>
          <a:endParaRPr lang="en-US"/>
        </a:p>
      </dgm:t>
    </dgm:pt>
    <dgm:pt modelId="{CB40CF0B-03C2-4FF7-B707-2111A8570667}">
      <dgm:prSet/>
      <dgm:spPr/>
      <dgm:t>
        <a:bodyPr/>
        <a:lstStyle/>
        <a:p>
          <a:pPr>
            <a:lnSpc>
              <a:spcPct val="100000"/>
            </a:lnSpc>
          </a:pPr>
          <a:r>
            <a:rPr lang="en-US"/>
            <a:t>Eyes move rapidly </a:t>
          </a:r>
        </a:p>
      </dgm:t>
    </dgm:pt>
    <dgm:pt modelId="{3DE5B944-EB0D-4722-8269-E46D647539BE}" type="parTrans" cxnId="{44064FF4-B84F-4B14-B864-AAB414FB0657}">
      <dgm:prSet/>
      <dgm:spPr/>
      <dgm:t>
        <a:bodyPr/>
        <a:lstStyle/>
        <a:p>
          <a:endParaRPr lang="en-US"/>
        </a:p>
      </dgm:t>
    </dgm:pt>
    <dgm:pt modelId="{069F04AF-EDD7-4273-9F46-1921CAD41B30}" type="sibTrans" cxnId="{44064FF4-B84F-4B14-B864-AAB414FB0657}">
      <dgm:prSet/>
      <dgm:spPr/>
      <dgm:t>
        <a:bodyPr/>
        <a:lstStyle/>
        <a:p>
          <a:pPr>
            <a:lnSpc>
              <a:spcPct val="100000"/>
            </a:lnSpc>
          </a:pPr>
          <a:endParaRPr lang="en-US"/>
        </a:p>
      </dgm:t>
    </dgm:pt>
    <dgm:pt modelId="{CB95E10F-3BC3-4AB9-9F22-8D6820D7DF16}">
      <dgm:prSet/>
      <dgm:spPr/>
      <dgm:t>
        <a:bodyPr/>
        <a:lstStyle/>
        <a:p>
          <a:pPr>
            <a:lnSpc>
              <a:spcPct val="100000"/>
            </a:lnSpc>
          </a:pPr>
          <a:r>
            <a:rPr lang="en-US"/>
            <a:t>Breathing, heart rate and blood pressure are irregular </a:t>
          </a:r>
        </a:p>
      </dgm:t>
    </dgm:pt>
    <dgm:pt modelId="{E389A67B-36B4-441C-A801-2D4AA081894F}" type="parTrans" cxnId="{B2E0822B-3D12-4FF1-80E8-EE3AD150AF24}">
      <dgm:prSet/>
      <dgm:spPr/>
      <dgm:t>
        <a:bodyPr/>
        <a:lstStyle/>
        <a:p>
          <a:endParaRPr lang="en-US"/>
        </a:p>
      </dgm:t>
    </dgm:pt>
    <dgm:pt modelId="{71B31DEC-2FD7-4BF2-AC80-93A18929029C}" type="sibTrans" cxnId="{B2E0822B-3D12-4FF1-80E8-EE3AD150AF24}">
      <dgm:prSet/>
      <dgm:spPr/>
      <dgm:t>
        <a:bodyPr/>
        <a:lstStyle/>
        <a:p>
          <a:pPr>
            <a:lnSpc>
              <a:spcPct val="100000"/>
            </a:lnSpc>
          </a:pPr>
          <a:endParaRPr lang="en-US"/>
        </a:p>
      </dgm:t>
    </dgm:pt>
    <dgm:pt modelId="{4B489AB3-0ABD-4591-A52A-1445B4684AB7}">
      <dgm:prSet/>
      <dgm:spPr/>
      <dgm:t>
        <a:bodyPr/>
        <a:lstStyle/>
        <a:p>
          <a:pPr>
            <a:lnSpc>
              <a:spcPct val="100000"/>
            </a:lnSpc>
          </a:pPr>
          <a:r>
            <a:rPr lang="en-US"/>
            <a:t>Arm and leg muscles are temporarily paralized</a:t>
          </a:r>
        </a:p>
      </dgm:t>
    </dgm:pt>
    <dgm:pt modelId="{C17862B7-D4C9-4D71-BD26-34AD1BFA87D2}" type="parTrans" cxnId="{54AC881B-53D3-4BF3-8C50-71BE8C487ED0}">
      <dgm:prSet/>
      <dgm:spPr/>
      <dgm:t>
        <a:bodyPr/>
        <a:lstStyle/>
        <a:p>
          <a:endParaRPr lang="en-US"/>
        </a:p>
      </dgm:t>
    </dgm:pt>
    <dgm:pt modelId="{93B41A25-C693-4475-8371-BE2D4D71AD3C}" type="sibTrans" cxnId="{54AC881B-53D3-4BF3-8C50-71BE8C487ED0}">
      <dgm:prSet/>
      <dgm:spPr/>
      <dgm:t>
        <a:bodyPr/>
        <a:lstStyle/>
        <a:p>
          <a:pPr>
            <a:lnSpc>
              <a:spcPct val="100000"/>
            </a:lnSpc>
          </a:pPr>
          <a:endParaRPr lang="en-US"/>
        </a:p>
      </dgm:t>
    </dgm:pt>
    <dgm:pt modelId="{28D6F2E4-7E4C-4EA2-8F1B-EFE658F99A63}">
      <dgm:prSet/>
      <dgm:spPr/>
      <dgm:t>
        <a:bodyPr/>
        <a:lstStyle/>
        <a:p>
          <a:pPr>
            <a:lnSpc>
              <a:spcPct val="100000"/>
            </a:lnSpc>
          </a:pPr>
          <a:r>
            <a:rPr lang="en-US"/>
            <a:t>Dreaming typically happens during this stage</a:t>
          </a:r>
        </a:p>
      </dgm:t>
    </dgm:pt>
    <dgm:pt modelId="{09B9E01E-042F-430D-AE0F-45079A7657E8}" type="parTrans" cxnId="{67E74ED1-A252-4CCF-9747-88DA55273DAD}">
      <dgm:prSet/>
      <dgm:spPr/>
      <dgm:t>
        <a:bodyPr/>
        <a:lstStyle/>
        <a:p>
          <a:endParaRPr lang="en-US"/>
        </a:p>
      </dgm:t>
    </dgm:pt>
    <dgm:pt modelId="{B926F423-C468-49D0-8689-B8672D2F636B}" type="sibTrans" cxnId="{67E74ED1-A252-4CCF-9747-88DA55273DAD}">
      <dgm:prSet/>
      <dgm:spPr/>
      <dgm:t>
        <a:bodyPr/>
        <a:lstStyle/>
        <a:p>
          <a:pPr>
            <a:lnSpc>
              <a:spcPct val="100000"/>
            </a:lnSpc>
          </a:pPr>
          <a:endParaRPr lang="en-US"/>
        </a:p>
      </dgm:t>
    </dgm:pt>
    <dgm:pt modelId="{098C03AC-9B13-43BF-8BD4-66A147F500E8}">
      <dgm:prSet/>
      <dgm:spPr/>
      <dgm:t>
        <a:bodyPr/>
        <a:lstStyle/>
        <a:p>
          <a:pPr>
            <a:lnSpc>
              <a:spcPct val="100000"/>
            </a:lnSpc>
          </a:pPr>
          <a:r>
            <a:rPr lang="en-US"/>
            <a:t>This stage usually occurs later in the night</a:t>
          </a:r>
        </a:p>
      </dgm:t>
    </dgm:pt>
    <dgm:pt modelId="{34AF933B-D230-4FF2-8762-3C93B7359F3B}" type="parTrans" cxnId="{8E61CC93-E2FB-4398-B137-A36E79E2902E}">
      <dgm:prSet/>
      <dgm:spPr/>
      <dgm:t>
        <a:bodyPr/>
        <a:lstStyle/>
        <a:p>
          <a:endParaRPr lang="en-US"/>
        </a:p>
      </dgm:t>
    </dgm:pt>
    <dgm:pt modelId="{B7490C44-EFF3-4C6C-8087-57FDE969D574}" type="sibTrans" cxnId="{8E61CC93-E2FB-4398-B137-A36E79E2902E}">
      <dgm:prSet/>
      <dgm:spPr/>
      <dgm:t>
        <a:bodyPr/>
        <a:lstStyle/>
        <a:p>
          <a:pPr>
            <a:lnSpc>
              <a:spcPct val="100000"/>
            </a:lnSpc>
          </a:pPr>
          <a:endParaRPr lang="en-US"/>
        </a:p>
      </dgm:t>
    </dgm:pt>
    <dgm:pt modelId="{0C112865-919F-409E-A691-DE3244030DCF}">
      <dgm:prSet/>
      <dgm:spPr/>
      <dgm:t>
        <a:bodyPr/>
        <a:lstStyle/>
        <a:p>
          <a:pPr>
            <a:lnSpc>
              <a:spcPct val="100000"/>
            </a:lnSpc>
          </a:pPr>
          <a:r>
            <a:rPr lang="en-US"/>
            <a:t>Colder temperatures decreases REM sleep</a:t>
          </a:r>
        </a:p>
      </dgm:t>
    </dgm:pt>
    <dgm:pt modelId="{9572BE90-6496-4213-8609-12AAAFA05C7C}" type="parTrans" cxnId="{341CB65C-9AE4-4C45-9E8D-8FF541D26163}">
      <dgm:prSet/>
      <dgm:spPr/>
      <dgm:t>
        <a:bodyPr/>
        <a:lstStyle/>
        <a:p>
          <a:endParaRPr lang="en-US"/>
        </a:p>
      </dgm:t>
    </dgm:pt>
    <dgm:pt modelId="{19D57030-63DA-4C6B-8108-44C1E9035055}" type="sibTrans" cxnId="{341CB65C-9AE4-4C45-9E8D-8FF541D26163}">
      <dgm:prSet/>
      <dgm:spPr/>
      <dgm:t>
        <a:bodyPr/>
        <a:lstStyle/>
        <a:p>
          <a:endParaRPr lang="en-US"/>
        </a:p>
      </dgm:t>
    </dgm:pt>
    <dgm:pt modelId="{AB3F2EB6-6242-4D46-A42E-D160D32828AA}" type="pres">
      <dgm:prSet presAssocID="{03BC80A5-30A6-406A-AF0A-96EEBCBF2C49}" presName="root" presStyleCnt="0">
        <dgm:presLayoutVars>
          <dgm:dir/>
          <dgm:resizeHandles val="exact"/>
        </dgm:presLayoutVars>
      </dgm:prSet>
      <dgm:spPr/>
    </dgm:pt>
    <dgm:pt modelId="{170B4063-2B89-44BF-91D8-335D91A5F360}" type="pres">
      <dgm:prSet presAssocID="{03BC80A5-30A6-406A-AF0A-96EEBCBF2C49}" presName="container" presStyleCnt="0">
        <dgm:presLayoutVars>
          <dgm:dir/>
          <dgm:resizeHandles val="exact"/>
        </dgm:presLayoutVars>
      </dgm:prSet>
      <dgm:spPr/>
    </dgm:pt>
    <dgm:pt modelId="{230D9D5E-911E-4564-ABB7-E192423D6D0A}" type="pres">
      <dgm:prSet presAssocID="{CCC47D01-B01F-4120-9694-D0CEAD80A33D}" presName="compNode" presStyleCnt="0"/>
      <dgm:spPr/>
    </dgm:pt>
    <dgm:pt modelId="{BF563CCB-7518-4E89-9965-35E73A5DF4D7}" type="pres">
      <dgm:prSet presAssocID="{CCC47D01-B01F-4120-9694-D0CEAD80A33D}" presName="iconBgRect" presStyleLbl="bgShp" presStyleIdx="0" presStyleCnt="8"/>
      <dgm:spPr/>
    </dgm:pt>
    <dgm:pt modelId="{C263C004-6CA0-4DCD-A286-EBAFC98FC717}" type="pres">
      <dgm:prSet presAssocID="{CCC47D01-B01F-4120-9694-D0CEAD80A33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on and stars"/>
        </a:ext>
      </dgm:extLst>
    </dgm:pt>
    <dgm:pt modelId="{98371A93-C23E-4D6C-B667-5DCA08D2078C}" type="pres">
      <dgm:prSet presAssocID="{CCC47D01-B01F-4120-9694-D0CEAD80A33D}" presName="spaceRect" presStyleCnt="0"/>
      <dgm:spPr/>
    </dgm:pt>
    <dgm:pt modelId="{2807B93B-2D82-4083-8D51-86720388D45A}" type="pres">
      <dgm:prSet presAssocID="{CCC47D01-B01F-4120-9694-D0CEAD80A33D}" presName="textRect" presStyleLbl="revTx" presStyleIdx="0" presStyleCnt="8">
        <dgm:presLayoutVars>
          <dgm:chMax val="1"/>
          <dgm:chPref val="1"/>
        </dgm:presLayoutVars>
      </dgm:prSet>
      <dgm:spPr/>
    </dgm:pt>
    <dgm:pt modelId="{0163DBCB-93FF-432A-8004-008997396AEC}" type="pres">
      <dgm:prSet presAssocID="{3465BE62-F8FB-4609-9997-5DEEACD2ECA6}" presName="sibTrans" presStyleLbl="sibTrans2D1" presStyleIdx="0" presStyleCnt="0"/>
      <dgm:spPr/>
    </dgm:pt>
    <dgm:pt modelId="{3511B070-515E-4859-B3F3-6FA0FFD30380}" type="pres">
      <dgm:prSet presAssocID="{8679F2AD-6503-4733-8CD4-1AFB441DBF9E}" presName="compNode" presStyleCnt="0"/>
      <dgm:spPr/>
    </dgm:pt>
    <dgm:pt modelId="{BD1D43BF-1F46-4EAB-8E63-1B6EDAD2BA7E}" type="pres">
      <dgm:prSet presAssocID="{8679F2AD-6503-4733-8CD4-1AFB441DBF9E}" presName="iconBgRect" presStyleLbl="bgShp" presStyleIdx="1" presStyleCnt="8"/>
      <dgm:spPr/>
    </dgm:pt>
    <dgm:pt modelId="{EC60456C-33D5-4151-855A-5D424D3BCEC2}" type="pres">
      <dgm:prSet presAssocID="{8679F2AD-6503-4733-8CD4-1AFB441DBF9E}"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B912F7A8-AB47-47F2-92AE-5FA472495366}" type="pres">
      <dgm:prSet presAssocID="{8679F2AD-6503-4733-8CD4-1AFB441DBF9E}" presName="spaceRect" presStyleCnt="0"/>
      <dgm:spPr/>
    </dgm:pt>
    <dgm:pt modelId="{7B64E6D3-8EEE-4E1A-AA19-61967A882BF4}" type="pres">
      <dgm:prSet presAssocID="{8679F2AD-6503-4733-8CD4-1AFB441DBF9E}" presName="textRect" presStyleLbl="revTx" presStyleIdx="1" presStyleCnt="8">
        <dgm:presLayoutVars>
          <dgm:chMax val="1"/>
          <dgm:chPref val="1"/>
        </dgm:presLayoutVars>
      </dgm:prSet>
      <dgm:spPr/>
    </dgm:pt>
    <dgm:pt modelId="{6667BFCA-7398-4BC4-AA40-2B1C1AA3B822}" type="pres">
      <dgm:prSet presAssocID="{2727277E-141C-4E85-A398-7996CEEFCCFA}" presName="sibTrans" presStyleLbl="sibTrans2D1" presStyleIdx="0" presStyleCnt="0"/>
      <dgm:spPr/>
    </dgm:pt>
    <dgm:pt modelId="{CC2390A9-65C0-4266-B479-2BC927259D46}" type="pres">
      <dgm:prSet presAssocID="{CB40CF0B-03C2-4FF7-B707-2111A8570667}" presName="compNode" presStyleCnt="0"/>
      <dgm:spPr/>
    </dgm:pt>
    <dgm:pt modelId="{60CFAC92-7A42-452D-B342-BE7B30B4AABF}" type="pres">
      <dgm:prSet presAssocID="{CB40CF0B-03C2-4FF7-B707-2111A8570667}" presName="iconBgRect" presStyleLbl="bgShp" presStyleIdx="2" presStyleCnt="8"/>
      <dgm:spPr/>
    </dgm:pt>
    <dgm:pt modelId="{A23FE63D-2F37-40AF-B928-CD148E32867B}" type="pres">
      <dgm:prSet presAssocID="{CB40CF0B-03C2-4FF7-B707-2111A857066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ye"/>
        </a:ext>
      </dgm:extLst>
    </dgm:pt>
    <dgm:pt modelId="{9D316761-8CE4-4F6C-A6DD-54777D75FCAA}" type="pres">
      <dgm:prSet presAssocID="{CB40CF0B-03C2-4FF7-B707-2111A8570667}" presName="spaceRect" presStyleCnt="0"/>
      <dgm:spPr/>
    </dgm:pt>
    <dgm:pt modelId="{2913507F-CB48-433A-9D36-1FD5D85DDDC7}" type="pres">
      <dgm:prSet presAssocID="{CB40CF0B-03C2-4FF7-B707-2111A8570667}" presName="textRect" presStyleLbl="revTx" presStyleIdx="2" presStyleCnt="8">
        <dgm:presLayoutVars>
          <dgm:chMax val="1"/>
          <dgm:chPref val="1"/>
        </dgm:presLayoutVars>
      </dgm:prSet>
      <dgm:spPr/>
    </dgm:pt>
    <dgm:pt modelId="{377D1995-C7EA-423E-BBFD-D87661C134E3}" type="pres">
      <dgm:prSet presAssocID="{069F04AF-EDD7-4273-9F46-1921CAD41B30}" presName="sibTrans" presStyleLbl="sibTrans2D1" presStyleIdx="0" presStyleCnt="0"/>
      <dgm:spPr/>
    </dgm:pt>
    <dgm:pt modelId="{6FFD1D0C-6517-4A14-B463-D9611554DBCA}" type="pres">
      <dgm:prSet presAssocID="{CB95E10F-3BC3-4AB9-9F22-8D6820D7DF16}" presName="compNode" presStyleCnt="0"/>
      <dgm:spPr/>
    </dgm:pt>
    <dgm:pt modelId="{9EB4D4CA-2639-41ED-8625-917201C70A5B}" type="pres">
      <dgm:prSet presAssocID="{CB95E10F-3BC3-4AB9-9F22-8D6820D7DF16}" presName="iconBgRect" presStyleLbl="bgShp" presStyleIdx="3" presStyleCnt="8"/>
      <dgm:spPr/>
    </dgm:pt>
    <dgm:pt modelId="{E7A9E228-7814-4714-A440-C20D55FB9F18}" type="pres">
      <dgm:prSet presAssocID="{CB95E10F-3BC3-4AB9-9F22-8D6820D7DF16}"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rt with Pulse"/>
        </a:ext>
      </dgm:extLst>
    </dgm:pt>
    <dgm:pt modelId="{B758736F-9D92-4118-B826-29502495E47C}" type="pres">
      <dgm:prSet presAssocID="{CB95E10F-3BC3-4AB9-9F22-8D6820D7DF16}" presName="spaceRect" presStyleCnt="0"/>
      <dgm:spPr/>
    </dgm:pt>
    <dgm:pt modelId="{3F84E271-0242-4150-BBC5-98F0DDB4B783}" type="pres">
      <dgm:prSet presAssocID="{CB95E10F-3BC3-4AB9-9F22-8D6820D7DF16}" presName="textRect" presStyleLbl="revTx" presStyleIdx="3" presStyleCnt="8">
        <dgm:presLayoutVars>
          <dgm:chMax val="1"/>
          <dgm:chPref val="1"/>
        </dgm:presLayoutVars>
      </dgm:prSet>
      <dgm:spPr/>
    </dgm:pt>
    <dgm:pt modelId="{7C88B5E7-A2C4-4FF0-8043-7B12EB17593E}" type="pres">
      <dgm:prSet presAssocID="{71B31DEC-2FD7-4BF2-AC80-93A18929029C}" presName="sibTrans" presStyleLbl="sibTrans2D1" presStyleIdx="0" presStyleCnt="0"/>
      <dgm:spPr/>
    </dgm:pt>
    <dgm:pt modelId="{49025029-BA37-4F93-8C49-026728DE6CDE}" type="pres">
      <dgm:prSet presAssocID="{4B489AB3-0ABD-4591-A52A-1445B4684AB7}" presName="compNode" presStyleCnt="0"/>
      <dgm:spPr/>
    </dgm:pt>
    <dgm:pt modelId="{5BEF8FF1-FF40-40F4-9E73-A9FF66CAC9E8}" type="pres">
      <dgm:prSet presAssocID="{4B489AB3-0ABD-4591-A52A-1445B4684AB7}" presName="iconBgRect" presStyleLbl="bgShp" presStyleIdx="4" presStyleCnt="8"/>
      <dgm:spPr/>
    </dgm:pt>
    <dgm:pt modelId="{FADF4DCB-98DE-4C29-B6AA-1BC3E0C11E8B}" type="pres">
      <dgm:prSet presAssocID="{4B489AB3-0ABD-4591-A52A-1445B4684AB7}"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4D62A0AA-E776-41B5-B2B1-3E5716979A81}" type="pres">
      <dgm:prSet presAssocID="{4B489AB3-0ABD-4591-A52A-1445B4684AB7}" presName="spaceRect" presStyleCnt="0"/>
      <dgm:spPr/>
    </dgm:pt>
    <dgm:pt modelId="{244BD05D-479C-430C-BF58-03DEB5856E54}" type="pres">
      <dgm:prSet presAssocID="{4B489AB3-0ABD-4591-A52A-1445B4684AB7}" presName="textRect" presStyleLbl="revTx" presStyleIdx="4" presStyleCnt="8">
        <dgm:presLayoutVars>
          <dgm:chMax val="1"/>
          <dgm:chPref val="1"/>
        </dgm:presLayoutVars>
      </dgm:prSet>
      <dgm:spPr/>
    </dgm:pt>
    <dgm:pt modelId="{89D680D1-23D8-401D-B01F-4A5C24F0365D}" type="pres">
      <dgm:prSet presAssocID="{93B41A25-C693-4475-8371-BE2D4D71AD3C}" presName="sibTrans" presStyleLbl="sibTrans2D1" presStyleIdx="0" presStyleCnt="0"/>
      <dgm:spPr/>
    </dgm:pt>
    <dgm:pt modelId="{C5EA6C3B-98B4-47E6-A9B6-945618DC53AE}" type="pres">
      <dgm:prSet presAssocID="{28D6F2E4-7E4C-4EA2-8F1B-EFE658F99A63}" presName="compNode" presStyleCnt="0"/>
      <dgm:spPr/>
    </dgm:pt>
    <dgm:pt modelId="{78147175-FF18-403C-980C-C8A2887503AF}" type="pres">
      <dgm:prSet presAssocID="{28D6F2E4-7E4C-4EA2-8F1B-EFE658F99A63}" presName="iconBgRect" presStyleLbl="bgShp" presStyleIdx="5" presStyleCnt="8"/>
      <dgm:spPr/>
    </dgm:pt>
    <dgm:pt modelId="{F25FA8C1-13D7-470B-981A-0DE54F926F36}" type="pres">
      <dgm:prSet presAssocID="{28D6F2E4-7E4C-4EA2-8F1B-EFE658F99A63}"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Thought bubble"/>
        </a:ext>
      </dgm:extLst>
    </dgm:pt>
    <dgm:pt modelId="{D2EFB58B-5695-49B9-B067-A9F99D3F9B26}" type="pres">
      <dgm:prSet presAssocID="{28D6F2E4-7E4C-4EA2-8F1B-EFE658F99A63}" presName="spaceRect" presStyleCnt="0"/>
      <dgm:spPr/>
    </dgm:pt>
    <dgm:pt modelId="{F5D4C007-B76D-48A6-8AA0-33B277C41B67}" type="pres">
      <dgm:prSet presAssocID="{28D6F2E4-7E4C-4EA2-8F1B-EFE658F99A63}" presName="textRect" presStyleLbl="revTx" presStyleIdx="5" presStyleCnt="8">
        <dgm:presLayoutVars>
          <dgm:chMax val="1"/>
          <dgm:chPref val="1"/>
        </dgm:presLayoutVars>
      </dgm:prSet>
      <dgm:spPr/>
    </dgm:pt>
    <dgm:pt modelId="{F54CD1E0-B5A9-4E1D-B37E-23F3E4FE029E}" type="pres">
      <dgm:prSet presAssocID="{B926F423-C468-49D0-8689-B8672D2F636B}" presName="sibTrans" presStyleLbl="sibTrans2D1" presStyleIdx="0" presStyleCnt="0"/>
      <dgm:spPr/>
    </dgm:pt>
    <dgm:pt modelId="{E78C0664-317A-44C2-BFC7-2FB5AE644CF5}" type="pres">
      <dgm:prSet presAssocID="{098C03AC-9B13-43BF-8BD4-66A147F500E8}" presName="compNode" presStyleCnt="0"/>
      <dgm:spPr/>
    </dgm:pt>
    <dgm:pt modelId="{29A6B013-6EEE-4637-A179-8585F968A376}" type="pres">
      <dgm:prSet presAssocID="{098C03AC-9B13-43BF-8BD4-66A147F500E8}" presName="iconBgRect" presStyleLbl="bgShp" presStyleIdx="6" presStyleCnt="8"/>
      <dgm:spPr/>
    </dgm:pt>
    <dgm:pt modelId="{22D17681-AD81-4773-82C3-FD66D26B78AE}" type="pres">
      <dgm:prSet presAssocID="{098C03AC-9B13-43BF-8BD4-66A147F500E8}"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Stopwatch"/>
        </a:ext>
      </dgm:extLst>
    </dgm:pt>
    <dgm:pt modelId="{7E4AAA7C-DFD5-4D48-B602-EF8F86D2C63A}" type="pres">
      <dgm:prSet presAssocID="{098C03AC-9B13-43BF-8BD4-66A147F500E8}" presName="spaceRect" presStyleCnt="0"/>
      <dgm:spPr/>
    </dgm:pt>
    <dgm:pt modelId="{47A5FF28-C846-44F5-8DEF-5ACF3F06A8CE}" type="pres">
      <dgm:prSet presAssocID="{098C03AC-9B13-43BF-8BD4-66A147F500E8}" presName="textRect" presStyleLbl="revTx" presStyleIdx="6" presStyleCnt="8">
        <dgm:presLayoutVars>
          <dgm:chMax val="1"/>
          <dgm:chPref val="1"/>
        </dgm:presLayoutVars>
      </dgm:prSet>
      <dgm:spPr/>
    </dgm:pt>
    <dgm:pt modelId="{F3A7A8E6-11A1-40B5-9255-11A64AD46DF5}" type="pres">
      <dgm:prSet presAssocID="{B7490C44-EFF3-4C6C-8087-57FDE969D574}" presName="sibTrans" presStyleLbl="sibTrans2D1" presStyleIdx="0" presStyleCnt="0"/>
      <dgm:spPr/>
    </dgm:pt>
    <dgm:pt modelId="{49B0DC5F-8441-468A-8F10-87585FDBF5C5}" type="pres">
      <dgm:prSet presAssocID="{0C112865-919F-409E-A691-DE3244030DCF}" presName="compNode" presStyleCnt="0"/>
      <dgm:spPr/>
    </dgm:pt>
    <dgm:pt modelId="{488E6E18-1706-464B-BBD5-FB77F648C501}" type="pres">
      <dgm:prSet presAssocID="{0C112865-919F-409E-A691-DE3244030DCF}" presName="iconBgRect" presStyleLbl="bgShp" presStyleIdx="7" presStyleCnt="8"/>
      <dgm:spPr/>
    </dgm:pt>
    <dgm:pt modelId="{3A225183-E41C-42C9-A0AA-51031735BE69}" type="pres">
      <dgm:prSet presAssocID="{0C112865-919F-409E-A691-DE3244030DCF}"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Thermometer"/>
        </a:ext>
      </dgm:extLst>
    </dgm:pt>
    <dgm:pt modelId="{30A71DE0-010A-4082-821D-4B7D9182E3F9}" type="pres">
      <dgm:prSet presAssocID="{0C112865-919F-409E-A691-DE3244030DCF}" presName="spaceRect" presStyleCnt="0"/>
      <dgm:spPr/>
    </dgm:pt>
    <dgm:pt modelId="{3BC7B895-F427-4369-B913-D476BC9B0989}" type="pres">
      <dgm:prSet presAssocID="{0C112865-919F-409E-A691-DE3244030DCF}" presName="textRect" presStyleLbl="revTx" presStyleIdx="7" presStyleCnt="8">
        <dgm:presLayoutVars>
          <dgm:chMax val="1"/>
          <dgm:chPref val="1"/>
        </dgm:presLayoutVars>
      </dgm:prSet>
      <dgm:spPr/>
    </dgm:pt>
  </dgm:ptLst>
  <dgm:cxnLst>
    <dgm:cxn modelId="{54AC881B-53D3-4BF3-8C50-71BE8C487ED0}" srcId="{03BC80A5-30A6-406A-AF0A-96EEBCBF2C49}" destId="{4B489AB3-0ABD-4591-A52A-1445B4684AB7}" srcOrd="4" destOrd="0" parTransId="{C17862B7-D4C9-4D71-BD26-34AD1BFA87D2}" sibTransId="{93B41A25-C693-4475-8371-BE2D4D71AD3C}"/>
    <dgm:cxn modelId="{891D7422-BCE1-4F3E-A37E-63F4C724FA37}" type="presOf" srcId="{4B489AB3-0ABD-4591-A52A-1445B4684AB7}" destId="{244BD05D-479C-430C-BF58-03DEB5856E54}" srcOrd="0" destOrd="0" presId="urn:microsoft.com/office/officeart/2018/2/layout/IconCircleList"/>
    <dgm:cxn modelId="{B2E0822B-3D12-4FF1-80E8-EE3AD150AF24}" srcId="{03BC80A5-30A6-406A-AF0A-96EEBCBF2C49}" destId="{CB95E10F-3BC3-4AB9-9F22-8D6820D7DF16}" srcOrd="3" destOrd="0" parTransId="{E389A67B-36B4-441C-A801-2D4AA081894F}" sibTransId="{71B31DEC-2FD7-4BF2-AC80-93A18929029C}"/>
    <dgm:cxn modelId="{7289D230-DAA8-4ED2-823A-EDC3ECBF306C}" type="presOf" srcId="{CCC47D01-B01F-4120-9694-D0CEAD80A33D}" destId="{2807B93B-2D82-4083-8D51-86720388D45A}" srcOrd="0" destOrd="0" presId="urn:microsoft.com/office/officeart/2018/2/layout/IconCircleList"/>
    <dgm:cxn modelId="{C4A93A3B-F2A5-4374-A91A-8C1EE89558C3}" type="presOf" srcId="{CB95E10F-3BC3-4AB9-9F22-8D6820D7DF16}" destId="{3F84E271-0242-4150-BBC5-98F0DDB4B783}" srcOrd="0" destOrd="0" presId="urn:microsoft.com/office/officeart/2018/2/layout/IconCircleList"/>
    <dgm:cxn modelId="{486CB140-FF3F-4DB0-A35E-C16EFAD62CFF}" type="presOf" srcId="{B926F423-C468-49D0-8689-B8672D2F636B}" destId="{F54CD1E0-B5A9-4E1D-B37E-23F3E4FE029E}" srcOrd="0" destOrd="0" presId="urn:microsoft.com/office/officeart/2018/2/layout/IconCircleList"/>
    <dgm:cxn modelId="{E9DB515C-AAB9-44ED-BFC2-8C345AA33905}" type="presOf" srcId="{8679F2AD-6503-4733-8CD4-1AFB441DBF9E}" destId="{7B64E6D3-8EEE-4E1A-AA19-61967A882BF4}" srcOrd="0" destOrd="0" presId="urn:microsoft.com/office/officeart/2018/2/layout/IconCircleList"/>
    <dgm:cxn modelId="{341CB65C-9AE4-4C45-9E8D-8FF541D26163}" srcId="{03BC80A5-30A6-406A-AF0A-96EEBCBF2C49}" destId="{0C112865-919F-409E-A691-DE3244030DCF}" srcOrd="7" destOrd="0" parTransId="{9572BE90-6496-4213-8609-12AAAFA05C7C}" sibTransId="{19D57030-63DA-4C6B-8108-44C1E9035055}"/>
    <dgm:cxn modelId="{F827C64F-E19B-4246-B771-6E2575D00B4D}" type="presOf" srcId="{2727277E-141C-4E85-A398-7996CEEFCCFA}" destId="{6667BFCA-7398-4BC4-AA40-2B1C1AA3B822}" srcOrd="0" destOrd="0" presId="urn:microsoft.com/office/officeart/2018/2/layout/IconCircleList"/>
    <dgm:cxn modelId="{12FDF072-6C41-4359-9BCB-4844DB206198}" type="presOf" srcId="{93B41A25-C693-4475-8371-BE2D4D71AD3C}" destId="{89D680D1-23D8-401D-B01F-4A5C24F0365D}" srcOrd="0" destOrd="0" presId="urn:microsoft.com/office/officeart/2018/2/layout/IconCircleList"/>
    <dgm:cxn modelId="{9A33AD78-3D3C-4C59-8B5E-684C95D88DD9}" type="presOf" srcId="{03BC80A5-30A6-406A-AF0A-96EEBCBF2C49}" destId="{AB3F2EB6-6242-4D46-A42E-D160D32828AA}" srcOrd="0" destOrd="0" presId="urn:microsoft.com/office/officeart/2018/2/layout/IconCircleList"/>
    <dgm:cxn modelId="{9019197C-79BA-43BC-B3D5-A5CF034B2B15}" type="presOf" srcId="{28D6F2E4-7E4C-4EA2-8F1B-EFE658F99A63}" destId="{F5D4C007-B76D-48A6-8AA0-33B277C41B67}" srcOrd="0" destOrd="0" presId="urn:microsoft.com/office/officeart/2018/2/layout/IconCircleList"/>
    <dgm:cxn modelId="{9E06E385-0ECB-465B-8C82-DAC580C28984}" type="presOf" srcId="{069F04AF-EDD7-4273-9F46-1921CAD41B30}" destId="{377D1995-C7EA-423E-BBFD-D87661C134E3}" srcOrd="0" destOrd="0" presId="urn:microsoft.com/office/officeart/2018/2/layout/IconCircleList"/>
    <dgm:cxn modelId="{F1016189-0D83-433C-B3F2-AC77D7834C42}" type="presOf" srcId="{098C03AC-9B13-43BF-8BD4-66A147F500E8}" destId="{47A5FF28-C846-44F5-8DEF-5ACF3F06A8CE}" srcOrd="0" destOrd="0" presId="urn:microsoft.com/office/officeart/2018/2/layout/IconCircleList"/>
    <dgm:cxn modelId="{F886E28D-0523-4B32-865C-5E99B5352675}" type="presOf" srcId="{3465BE62-F8FB-4609-9997-5DEEACD2ECA6}" destId="{0163DBCB-93FF-432A-8004-008997396AEC}" srcOrd="0" destOrd="0" presId="urn:microsoft.com/office/officeart/2018/2/layout/IconCircleList"/>
    <dgm:cxn modelId="{8E61CC93-E2FB-4398-B137-A36E79E2902E}" srcId="{03BC80A5-30A6-406A-AF0A-96EEBCBF2C49}" destId="{098C03AC-9B13-43BF-8BD4-66A147F500E8}" srcOrd="6" destOrd="0" parTransId="{34AF933B-D230-4FF2-8762-3C93B7359F3B}" sibTransId="{B7490C44-EFF3-4C6C-8087-57FDE969D574}"/>
    <dgm:cxn modelId="{E0D6F8B4-D3DA-4E7F-80B7-743096A45445}" srcId="{03BC80A5-30A6-406A-AF0A-96EEBCBF2C49}" destId="{CCC47D01-B01F-4120-9694-D0CEAD80A33D}" srcOrd="0" destOrd="0" parTransId="{807E711C-183D-48AF-806D-4758C70C9246}" sibTransId="{3465BE62-F8FB-4609-9997-5DEEACD2ECA6}"/>
    <dgm:cxn modelId="{67E74ED1-A252-4CCF-9747-88DA55273DAD}" srcId="{03BC80A5-30A6-406A-AF0A-96EEBCBF2C49}" destId="{28D6F2E4-7E4C-4EA2-8F1B-EFE658F99A63}" srcOrd="5" destOrd="0" parTransId="{09B9E01E-042F-430D-AE0F-45079A7657E8}" sibTransId="{B926F423-C468-49D0-8689-B8672D2F636B}"/>
    <dgm:cxn modelId="{96B932D4-07C7-454B-9256-30E1CD922949}" srcId="{03BC80A5-30A6-406A-AF0A-96EEBCBF2C49}" destId="{8679F2AD-6503-4733-8CD4-1AFB441DBF9E}" srcOrd="1" destOrd="0" parTransId="{40CF7FCA-505F-4D91-B714-31550AF08022}" sibTransId="{2727277E-141C-4E85-A398-7996CEEFCCFA}"/>
    <dgm:cxn modelId="{B9FB67E2-986F-42CE-9848-9A22F594DD9B}" type="presOf" srcId="{B7490C44-EFF3-4C6C-8087-57FDE969D574}" destId="{F3A7A8E6-11A1-40B5-9255-11A64AD46DF5}" srcOrd="0" destOrd="0" presId="urn:microsoft.com/office/officeart/2018/2/layout/IconCircleList"/>
    <dgm:cxn modelId="{123DC7E4-821D-44B9-8264-AE097B68DD56}" type="presOf" srcId="{CB40CF0B-03C2-4FF7-B707-2111A8570667}" destId="{2913507F-CB48-433A-9D36-1FD5D85DDDC7}" srcOrd="0" destOrd="0" presId="urn:microsoft.com/office/officeart/2018/2/layout/IconCircleList"/>
    <dgm:cxn modelId="{14921EEC-2A38-47A8-A103-61596F18B2F5}" type="presOf" srcId="{71B31DEC-2FD7-4BF2-AC80-93A18929029C}" destId="{7C88B5E7-A2C4-4FF0-8043-7B12EB17593E}" srcOrd="0" destOrd="0" presId="urn:microsoft.com/office/officeart/2018/2/layout/IconCircleList"/>
    <dgm:cxn modelId="{44064FF4-B84F-4B14-B864-AAB414FB0657}" srcId="{03BC80A5-30A6-406A-AF0A-96EEBCBF2C49}" destId="{CB40CF0B-03C2-4FF7-B707-2111A8570667}" srcOrd="2" destOrd="0" parTransId="{3DE5B944-EB0D-4722-8269-E46D647539BE}" sibTransId="{069F04AF-EDD7-4273-9F46-1921CAD41B30}"/>
    <dgm:cxn modelId="{03C33DFD-4AC7-49D8-BF2D-C9B0EA96F186}" type="presOf" srcId="{0C112865-919F-409E-A691-DE3244030DCF}" destId="{3BC7B895-F427-4369-B913-D476BC9B0989}" srcOrd="0" destOrd="0" presId="urn:microsoft.com/office/officeart/2018/2/layout/IconCircleList"/>
    <dgm:cxn modelId="{0F84E83D-6903-421C-B7CA-B725AC642E9D}" type="presParOf" srcId="{AB3F2EB6-6242-4D46-A42E-D160D32828AA}" destId="{170B4063-2B89-44BF-91D8-335D91A5F360}" srcOrd="0" destOrd="0" presId="urn:microsoft.com/office/officeart/2018/2/layout/IconCircleList"/>
    <dgm:cxn modelId="{AB87E392-26FF-4DCA-A1E8-A37BE669AB5E}" type="presParOf" srcId="{170B4063-2B89-44BF-91D8-335D91A5F360}" destId="{230D9D5E-911E-4564-ABB7-E192423D6D0A}" srcOrd="0" destOrd="0" presId="urn:microsoft.com/office/officeart/2018/2/layout/IconCircleList"/>
    <dgm:cxn modelId="{38BF604F-F649-49E7-AA01-0C86E7E1E884}" type="presParOf" srcId="{230D9D5E-911E-4564-ABB7-E192423D6D0A}" destId="{BF563CCB-7518-4E89-9965-35E73A5DF4D7}" srcOrd="0" destOrd="0" presId="urn:microsoft.com/office/officeart/2018/2/layout/IconCircleList"/>
    <dgm:cxn modelId="{497396F0-3D41-4137-A649-CD9C363C3726}" type="presParOf" srcId="{230D9D5E-911E-4564-ABB7-E192423D6D0A}" destId="{C263C004-6CA0-4DCD-A286-EBAFC98FC717}" srcOrd="1" destOrd="0" presId="urn:microsoft.com/office/officeart/2018/2/layout/IconCircleList"/>
    <dgm:cxn modelId="{E2A9D49E-753D-433F-B8ED-2EB4B1515014}" type="presParOf" srcId="{230D9D5E-911E-4564-ABB7-E192423D6D0A}" destId="{98371A93-C23E-4D6C-B667-5DCA08D2078C}" srcOrd="2" destOrd="0" presId="urn:microsoft.com/office/officeart/2018/2/layout/IconCircleList"/>
    <dgm:cxn modelId="{ACF91B2F-54EF-4F00-8256-F18F8F3616A2}" type="presParOf" srcId="{230D9D5E-911E-4564-ABB7-E192423D6D0A}" destId="{2807B93B-2D82-4083-8D51-86720388D45A}" srcOrd="3" destOrd="0" presId="urn:microsoft.com/office/officeart/2018/2/layout/IconCircleList"/>
    <dgm:cxn modelId="{35066FD1-1DD1-4D04-8B47-645A74E61593}" type="presParOf" srcId="{170B4063-2B89-44BF-91D8-335D91A5F360}" destId="{0163DBCB-93FF-432A-8004-008997396AEC}" srcOrd="1" destOrd="0" presId="urn:microsoft.com/office/officeart/2018/2/layout/IconCircleList"/>
    <dgm:cxn modelId="{67D7048B-2F46-4E4A-BF71-2AB96803B836}" type="presParOf" srcId="{170B4063-2B89-44BF-91D8-335D91A5F360}" destId="{3511B070-515E-4859-B3F3-6FA0FFD30380}" srcOrd="2" destOrd="0" presId="urn:microsoft.com/office/officeart/2018/2/layout/IconCircleList"/>
    <dgm:cxn modelId="{E96CD2FF-A83C-4587-9B32-0B67AF4B6A0B}" type="presParOf" srcId="{3511B070-515E-4859-B3F3-6FA0FFD30380}" destId="{BD1D43BF-1F46-4EAB-8E63-1B6EDAD2BA7E}" srcOrd="0" destOrd="0" presId="urn:microsoft.com/office/officeart/2018/2/layout/IconCircleList"/>
    <dgm:cxn modelId="{F467938A-4EB6-4B1B-AD3C-E3788EF17780}" type="presParOf" srcId="{3511B070-515E-4859-B3F3-6FA0FFD30380}" destId="{EC60456C-33D5-4151-855A-5D424D3BCEC2}" srcOrd="1" destOrd="0" presId="urn:microsoft.com/office/officeart/2018/2/layout/IconCircleList"/>
    <dgm:cxn modelId="{76352F47-9163-4A1A-80AA-724BDBCA7803}" type="presParOf" srcId="{3511B070-515E-4859-B3F3-6FA0FFD30380}" destId="{B912F7A8-AB47-47F2-92AE-5FA472495366}" srcOrd="2" destOrd="0" presId="urn:microsoft.com/office/officeart/2018/2/layout/IconCircleList"/>
    <dgm:cxn modelId="{B6B9CB71-73A0-467D-AA14-2396CC88E157}" type="presParOf" srcId="{3511B070-515E-4859-B3F3-6FA0FFD30380}" destId="{7B64E6D3-8EEE-4E1A-AA19-61967A882BF4}" srcOrd="3" destOrd="0" presId="urn:microsoft.com/office/officeart/2018/2/layout/IconCircleList"/>
    <dgm:cxn modelId="{09CAB629-517F-47E8-A7B0-7D71A1A7A715}" type="presParOf" srcId="{170B4063-2B89-44BF-91D8-335D91A5F360}" destId="{6667BFCA-7398-4BC4-AA40-2B1C1AA3B822}" srcOrd="3" destOrd="0" presId="urn:microsoft.com/office/officeart/2018/2/layout/IconCircleList"/>
    <dgm:cxn modelId="{FCE88A68-90FE-4064-9C75-AC2B946A5652}" type="presParOf" srcId="{170B4063-2B89-44BF-91D8-335D91A5F360}" destId="{CC2390A9-65C0-4266-B479-2BC927259D46}" srcOrd="4" destOrd="0" presId="urn:microsoft.com/office/officeart/2018/2/layout/IconCircleList"/>
    <dgm:cxn modelId="{CE741C14-3982-4214-87F6-C67816ADCD6F}" type="presParOf" srcId="{CC2390A9-65C0-4266-B479-2BC927259D46}" destId="{60CFAC92-7A42-452D-B342-BE7B30B4AABF}" srcOrd="0" destOrd="0" presId="urn:microsoft.com/office/officeart/2018/2/layout/IconCircleList"/>
    <dgm:cxn modelId="{96378D7F-F743-4BF2-8476-6FD332DF9AEB}" type="presParOf" srcId="{CC2390A9-65C0-4266-B479-2BC927259D46}" destId="{A23FE63D-2F37-40AF-B928-CD148E32867B}" srcOrd="1" destOrd="0" presId="urn:microsoft.com/office/officeart/2018/2/layout/IconCircleList"/>
    <dgm:cxn modelId="{7EA0DD0E-22D4-442C-95A7-70DDA77260F8}" type="presParOf" srcId="{CC2390A9-65C0-4266-B479-2BC927259D46}" destId="{9D316761-8CE4-4F6C-A6DD-54777D75FCAA}" srcOrd="2" destOrd="0" presId="urn:microsoft.com/office/officeart/2018/2/layout/IconCircleList"/>
    <dgm:cxn modelId="{D5C21555-78DD-4A4C-9EB0-B22E0D94C70C}" type="presParOf" srcId="{CC2390A9-65C0-4266-B479-2BC927259D46}" destId="{2913507F-CB48-433A-9D36-1FD5D85DDDC7}" srcOrd="3" destOrd="0" presId="urn:microsoft.com/office/officeart/2018/2/layout/IconCircleList"/>
    <dgm:cxn modelId="{7ED227D2-6583-40CB-9017-2BC96BF8BE8B}" type="presParOf" srcId="{170B4063-2B89-44BF-91D8-335D91A5F360}" destId="{377D1995-C7EA-423E-BBFD-D87661C134E3}" srcOrd="5" destOrd="0" presId="urn:microsoft.com/office/officeart/2018/2/layout/IconCircleList"/>
    <dgm:cxn modelId="{E19E4896-D15A-402A-9423-33F19E1BD0BE}" type="presParOf" srcId="{170B4063-2B89-44BF-91D8-335D91A5F360}" destId="{6FFD1D0C-6517-4A14-B463-D9611554DBCA}" srcOrd="6" destOrd="0" presId="urn:microsoft.com/office/officeart/2018/2/layout/IconCircleList"/>
    <dgm:cxn modelId="{2DA4350F-5F04-488A-A21F-C1D4482A9D39}" type="presParOf" srcId="{6FFD1D0C-6517-4A14-B463-D9611554DBCA}" destId="{9EB4D4CA-2639-41ED-8625-917201C70A5B}" srcOrd="0" destOrd="0" presId="urn:microsoft.com/office/officeart/2018/2/layout/IconCircleList"/>
    <dgm:cxn modelId="{2D4DF85A-E217-4B26-8944-F06823ECDE63}" type="presParOf" srcId="{6FFD1D0C-6517-4A14-B463-D9611554DBCA}" destId="{E7A9E228-7814-4714-A440-C20D55FB9F18}" srcOrd="1" destOrd="0" presId="urn:microsoft.com/office/officeart/2018/2/layout/IconCircleList"/>
    <dgm:cxn modelId="{0F2DCD90-79C2-4E75-B000-531F3E13F982}" type="presParOf" srcId="{6FFD1D0C-6517-4A14-B463-D9611554DBCA}" destId="{B758736F-9D92-4118-B826-29502495E47C}" srcOrd="2" destOrd="0" presId="urn:microsoft.com/office/officeart/2018/2/layout/IconCircleList"/>
    <dgm:cxn modelId="{8EE23D21-3F8A-45ED-925B-C07E3F70B730}" type="presParOf" srcId="{6FFD1D0C-6517-4A14-B463-D9611554DBCA}" destId="{3F84E271-0242-4150-BBC5-98F0DDB4B783}" srcOrd="3" destOrd="0" presId="urn:microsoft.com/office/officeart/2018/2/layout/IconCircleList"/>
    <dgm:cxn modelId="{418860C8-5091-4F74-8408-0C14F26B40D7}" type="presParOf" srcId="{170B4063-2B89-44BF-91D8-335D91A5F360}" destId="{7C88B5E7-A2C4-4FF0-8043-7B12EB17593E}" srcOrd="7" destOrd="0" presId="urn:microsoft.com/office/officeart/2018/2/layout/IconCircleList"/>
    <dgm:cxn modelId="{54E07D3F-24A3-4D47-9CCC-A91D72E7ED65}" type="presParOf" srcId="{170B4063-2B89-44BF-91D8-335D91A5F360}" destId="{49025029-BA37-4F93-8C49-026728DE6CDE}" srcOrd="8" destOrd="0" presId="urn:microsoft.com/office/officeart/2018/2/layout/IconCircleList"/>
    <dgm:cxn modelId="{9B783730-D296-462A-AB71-5439B436380F}" type="presParOf" srcId="{49025029-BA37-4F93-8C49-026728DE6CDE}" destId="{5BEF8FF1-FF40-40F4-9E73-A9FF66CAC9E8}" srcOrd="0" destOrd="0" presId="urn:microsoft.com/office/officeart/2018/2/layout/IconCircleList"/>
    <dgm:cxn modelId="{9DF06F4E-0545-48F6-93D9-A39206F61260}" type="presParOf" srcId="{49025029-BA37-4F93-8C49-026728DE6CDE}" destId="{FADF4DCB-98DE-4C29-B6AA-1BC3E0C11E8B}" srcOrd="1" destOrd="0" presId="urn:microsoft.com/office/officeart/2018/2/layout/IconCircleList"/>
    <dgm:cxn modelId="{A4B2C520-9BCC-4F5F-92AA-84D5FF47D933}" type="presParOf" srcId="{49025029-BA37-4F93-8C49-026728DE6CDE}" destId="{4D62A0AA-E776-41B5-B2B1-3E5716979A81}" srcOrd="2" destOrd="0" presId="urn:microsoft.com/office/officeart/2018/2/layout/IconCircleList"/>
    <dgm:cxn modelId="{006E38E0-7BB9-49FE-8059-50A74815DAB6}" type="presParOf" srcId="{49025029-BA37-4F93-8C49-026728DE6CDE}" destId="{244BD05D-479C-430C-BF58-03DEB5856E54}" srcOrd="3" destOrd="0" presId="urn:microsoft.com/office/officeart/2018/2/layout/IconCircleList"/>
    <dgm:cxn modelId="{AAD6003E-607D-482A-9972-17E7CA047EC1}" type="presParOf" srcId="{170B4063-2B89-44BF-91D8-335D91A5F360}" destId="{89D680D1-23D8-401D-B01F-4A5C24F0365D}" srcOrd="9" destOrd="0" presId="urn:microsoft.com/office/officeart/2018/2/layout/IconCircleList"/>
    <dgm:cxn modelId="{B8BF5F88-B26E-4AE3-A28A-0012E7DDD700}" type="presParOf" srcId="{170B4063-2B89-44BF-91D8-335D91A5F360}" destId="{C5EA6C3B-98B4-47E6-A9B6-945618DC53AE}" srcOrd="10" destOrd="0" presId="urn:microsoft.com/office/officeart/2018/2/layout/IconCircleList"/>
    <dgm:cxn modelId="{E96721A2-CF01-4112-9169-7552DE8DC468}" type="presParOf" srcId="{C5EA6C3B-98B4-47E6-A9B6-945618DC53AE}" destId="{78147175-FF18-403C-980C-C8A2887503AF}" srcOrd="0" destOrd="0" presId="urn:microsoft.com/office/officeart/2018/2/layout/IconCircleList"/>
    <dgm:cxn modelId="{4B06ACBE-B87C-4198-B3AB-87140FB2C116}" type="presParOf" srcId="{C5EA6C3B-98B4-47E6-A9B6-945618DC53AE}" destId="{F25FA8C1-13D7-470B-981A-0DE54F926F36}" srcOrd="1" destOrd="0" presId="urn:microsoft.com/office/officeart/2018/2/layout/IconCircleList"/>
    <dgm:cxn modelId="{E7777A98-9B9B-4319-ADDE-1B33D41F4122}" type="presParOf" srcId="{C5EA6C3B-98B4-47E6-A9B6-945618DC53AE}" destId="{D2EFB58B-5695-49B9-B067-A9F99D3F9B26}" srcOrd="2" destOrd="0" presId="urn:microsoft.com/office/officeart/2018/2/layout/IconCircleList"/>
    <dgm:cxn modelId="{5B8BD418-975B-4F2C-9231-02D8D6BB08DD}" type="presParOf" srcId="{C5EA6C3B-98B4-47E6-A9B6-945618DC53AE}" destId="{F5D4C007-B76D-48A6-8AA0-33B277C41B67}" srcOrd="3" destOrd="0" presId="urn:microsoft.com/office/officeart/2018/2/layout/IconCircleList"/>
    <dgm:cxn modelId="{7E8AB45E-45CC-4934-AABC-4775E45368BF}" type="presParOf" srcId="{170B4063-2B89-44BF-91D8-335D91A5F360}" destId="{F54CD1E0-B5A9-4E1D-B37E-23F3E4FE029E}" srcOrd="11" destOrd="0" presId="urn:microsoft.com/office/officeart/2018/2/layout/IconCircleList"/>
    <dgm:cxn modelId="{889F40C4-7B4F-44FB-AC69-00EFDF092345}" type="presParOf" srcId="{170B4063-2B89-44BF-91D8-335D91A5F360}" destId="{E78C0664-317A-44C2-BFC7-2FB5AE644CF5}" srcOrd="12" destOrd="0" presId="urn:microsoft.com/office/officeart/2018/2/layout/IconCircleList"/>
    <dgm:cxn modelId="{525A0CAF-FBEE-4A20-B425-2654B3AAB71B}" type="presParOf" srcId="{E78C0664-317A-44C2-BFC7-2FB5AE644CF5}" destId="{29A6B013-6EEE-4637-A179-8585F968A376}" srcOrd="0" destOrd="0" presId="urn:microsoft.com/office/officeart/2018/2/layout/IconCircleList"/>
    <dgm:cxn modelId="{56F0D19E-7F05-4F42-894B-719ED2068E6B}" type="presParOf" srcId="{E78C0664-317A-44C2-BFC7-2FB5AE644CF5}" destId="{22D17681-AD81-4773-82C3-FD66D26B78AE}" srcOrd="1" destOrd="0" presId="urn:microsoft.com/office/officeart/2018/2/layout/IconCircleList"/>
    <dgm:cxn modelId="{D2B794F7-B014-464A-8430-1F2A2F3F5C04}" type="presParOf" srcId="{E78C0664-317A-44C2-BFC7-2FB5AE644CF5}" destId="{7E4AAA7C-DFD5-4D48-B602-EF8F86D2C63A}" srcOrd="2" destOrd="0" presId="urn:microsoft.com/office/officeart/2018/2/layout/IconCircleList"/>
    <dgm:cxn modelId="{0A92D2B9-B156-4BC7-8525-0919404530CB}" type="presParOf" srcId="{E78C0664-317A-44C2-BFC7-2FB5AE644CF5}" destId="{47A5FF28-C846-44F5-8DEF-5ACF3F06A8CE}" srcOrd="3" destOrd="0" presId="urn:microsoft.com/office/officeart/2018/2/layout/IconCircleList"/>
    <dgm:cxn modelId="{627BCA20-AC3A-469D-819F-9E9E8C6E635C}" type="presParOf" srcId="{170B4063-2B89-44BF-91D8-335D91A5F360}" destId="{F3A7A8E6-11A1-40B5-9255-11A64AD46DF5}" srcOrd="13" destOrd="0" presId="urn:microsoft.com/office/officeart/2018/2/layout/IconCircleList"/>
    <dgm:cxn modelId="{264096D9-55A1-41B2-96C9-E07A9361D75F}" type="presParOf" srcId="{170B4063-2B89-44BF-91D8-335D91A5F360}" destId="{49B0DC5F-8441-468A-8F10-87585FDBF5C5}" srcOrd="14" destOrd="0" presId="urn:microsoft.com/office/officeart/2018/2/layout/IconCircleList"/>
    <dgm:cxn modelId="{BF807339-2562-41C4-BD52-CA2F16820154}" type="presParOf" srcId="{49B0DC5F-8441-468A-8F10-87585FDBF5C5}" destId="{488E6E18-1706-464B-BBD5-FB77F648C501}" srcOrd="0" destOrd="0" presId="urn:microsoft.com/office/officeart/2018/2/layout/IconCircleList"/>
    <dgm:cxn modelId="{E90E2656-263C-4B40-BEF8-820C1843A4BC}" type="presParOf" srcId="{49B0DC5F-8441-468A-8F10-87585FDBF5C5}" destId="{3A225183-E41C-42C9-A0AA-51031735BE69}" srcOrd="1" destOrd="0" presId="urn:microsoft.com/office/officeart/2018/2/layout/IconCircleList"/>
    <dgm:cxn modelId="{8A1023BE-70D2-461E-A548-ABAAF1A2FDED}" type="presParOf" srcId="{49B0DC5F-8441-468A-8F10-87585FDBF5C5}" destId="{30A71DE0-010A-4082-821D-4B7D9182E3F9}" srcOrd="2" destOrd="0" presId="urn:microsoft.com/office/officeart/2018/2/layout/IconCircleList"/>
    <dgm:cxn modelId="{3391035C-AD59-4ABB-8F78-E39FEA675EE5}" type="presParOf" srcId="{49B0DC5F-8441-468A-8F10-87585FDBF5C5}" destId="{3BC7B895-F427-4369-B913-D476BC9B098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02B784-A4DD-447E-BA77-74F720352E6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EAD36E1-2F26-4C1D-91E6-7FC346AC4AE1}">
      <dgm:prSet/>
      <dgm:spPr/>
      <dgm:t>
        <a:bodyPr/>
        <a:lstStyle/>
        <a:p>
          <a:pPr>
            <a:lnSpc>
              <a:spcPct val="100000"/>
            </a:lnSpc>
          </a:pPr>
          <a:r>
            <a:rPr lang="en-US"/>
            <a:t>Cells in the brain that promote sleep decline with age</a:t>
          </a:r>
        </a:p>
      </dgm:t>
    </dgm:pt>
    <dgm:pt modelId="{E3B3CC34-394D-4746-8E0E-61D64BD65117}" type="parTrans" cxnId="{246C1A83-C2AE-41DA-A008-F6457896B31C}">
      <dgm:prSet/>
      <dgm:spPr/>
      <dgm:t>
        <a:bodyPr/>
        <a:lstStyle/>
        <a:p>
          <a:endParaRPr lang="en-US"/>
        </a:p>
      </dgm:t>
    </dgm:pt>
    <dgm:pt modelId="{C703717F-9CDB-4BB8-A8F0-552BEC9E996E}" type="sibTrans" cxnId="{246C1A83-C2AE-41DA-A008-F6457896B31C}">
      <dgm:prSet/>
      <dgm:spPr/>
      <dgm:t>
        <a:bodyPr/>
        <a:lstStyle/>
        <a:p>
          <a:endParaRPr lang="en-US"/>
        </a:p>
      </dgm:t>
    </dgm:pt>
    <dgm:pt modelId="{2CFF8FF5-0817-480E-B5F1-E556892D5932}">
      <dgm:prSet/>
      <dgm:spPr/>
      <dgm:t>
        <a:bodyPr/>
        <a:lstStyle/>
        <a:p>
          <a:pPr>
            <a:lnSpc>
              <a:spcPct val="100000"/>
            </a:lnSpc>
          </a:pPr>
          <a:r>
            <a:rPr lang="en-US"/>
            <a:t>Conditions like Alzheimer’s disease speeds up the loss of sleep cells in the brain</a:t>
          </a:r>
        </a:p>
      </dgm:t>
    </dgm:pt>
    <dgm:pt modelId="{8449F0F6-34FB-4BAF-A64E-440FA9B0EE62}" type="parTrans" cxnId="{C1EB4B68-C625-4743-B432-CC57C8A9662F}">
      <dgm:prSet/>
      <dgm:spPr/>
      <dgm:t>
        <a:bodyPr/>
        <a:lstStyle/>
        <a:p>
          <a:endParaRPr lang="en-US"/>
        </a:p>
      </dgm:t>
    </dgm:pt>
    <dgm:pt modelId="{69F7DD0C-0BF5-436F-BD91-4033A8CE917E}" type="sibTrans" cxnId="{C1EB4B68-C625-4743-B432-CC57C8A9662F}">
      <dgm:prSet/>
      <dgm:spPr/>
      <dgm:t>
        <a:bodyPr/>
        <a:lstStyle/>
        <a:p>
          <a:endParaRPr lang="en-US"/>
        </a:p>
      </dgm:t>
    </dgm:pt>
    <dgm:pt modelId="{CDA83D64-68E7-4170-A205-4445D6850DBE}">
      <dgm:prSet/>
      <dgm:spPr/>
      <dgm:t>
        <a:bodyPr/>
        <a:lstStyle/>
        <a:p>
          <a:pPr>
            <a:lnSpc>
              <a:spcPct val="100000"/>
            </a:lnSpc>
          </a:pPr>
          <a:r>
            <a:rPr lang="en-US"/>
            <a:t>This affects your ability to stay asleep</a:t>
          </a:r>
        </a:p>
      </dgm:t>
    </dgm:pt>
    <dgm:pt modelId="{3C59ED1F-B451-4237-98E8-35FD9E7D09E6}" type="parTrans" cxnId="{6A197A7E-FB53-45A2-9458-CD7F22DDD5F4}">
      <dgm:prSet/>
      <dgm:spPr/>
      <dgm:t>
        <a:bodyPr/>
        <a:lstStyle/>
        <a:p>
          <a:endParaRPr lang="en-US"/>
        </a:p>
      </dgm:t>
    </dgm:pt>
    <dgm:pt modelId="{72714632-F59F-4E45-9604-E62057BE8F65}" type="sibTrans" cxnId="{6A197A7E-FB53-45A2-9458-CD7F22DDD5F4}">
      <dgm:prSet/>
      <dgm:spPr/>
      <dgm:t>
        <a:bodyPr/>
        <a:lstStyle/>
        <a:p>
          <a:endParaRPr lang="en-US"/>
        </a:p>
      </dgm:t>
    </dgm:pt>
    <dgm:pt modelId="{17BB075E-3200-43B9-8829-94ECBE1224F8}">
      <dgm:prSet/>
      <dgm:spPr/>
      <dgm:t>
        <a:bodyPr/>
        <a:lstStyle/>
        <a:p>
          <a:pPr>
            <a:lnSpc>
              <a:spcPct val="100000"/>
            </a:lnSpc>
          </a:pPr>
          <a:r>
            <a:rPr lang="en-US"/>
            <a:t>Older adults typically sleep less and wake up earlier </a:t>
          </a:r>
        </a:p>
      </dgm:t>
    </dgm:pt>
    <dgm:pt modelId="{A1442333-C91D-4666-813E-EE9AF8BA1E60}" type="parTrans" cxnId="{9C7B347A-B44E-4BBD-8C3A-3A67CFE5DB83}">
      <dgm:prSet/>
      <dgm:spPr/>
      <dgm:t>
        <a:bodyPr/>
        <a:lstStyle/>
        <a:p>
          <a:endParaRPr lang="en-US"/>
        </a:p>
      </dgm:t>
    </dgm:pt>
    <dgm:pt modelId="{EC2881E5-54F7-4ED3-A19D-A15E46F865BD}" type="sibTrans" cxnId="{9C7B347A-B44E-4BBD-8C3A-3A67CFE5DB83}">
      <dgm:prSet/>
      <dgm:spPr/>
      <dgm:t>
        <a:bodyPr/>
        <a:lstStyle/>
        <a:p>
          <a:endParaRPr lang="en-US"/>
        </a:p>
      </dgm:t>
    </dgm:pt>
    <dgm:pt modelId="{EAF34F61-2819-4865-9A90-B69513197914}" type="pres">
      <dgm:prSet presAssocID="{8602B784-A4DD-447E-BA77-74F720352E64}" presName="root" presStyleCnt="0">
        <dgm:presLayoutVars>
          <dgm:dir/>
          <dgm:resizeHandles val="exact"/>
        </dgm:presLayoutVars>
      </dgm:prSet>
      <dgm:spPr/>
    </dgm:pt>
    <dgm:pt modelId="{397C266B-4D49-499C-BED6-26762323B5C8}" type="pres">
      <dgm:prSet presAssocID="{0EAD36E1-2F26-4C1D-91E6-7FC346AC4AE1}" presName="compNode" presStyleCnt="0"/>
      <dgm:spPr/>
    </dgm:pt>
    <dgm:pt modelId="{D978D24E-536F-43F3-A506-535B9C193A85}" type="pres">
      <dgm:prSet presAssocID="{0EAD36E1-2F26-4C1D-91E6-7FC346AC4AE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BFE1B7D2-FD14-4D1E-B113-267DD442CA59}" type="pres">
      <dgm:prSet presAssocID="{0EAD36E1-2F26-4C1D-91E6-7FC346AC4AE1}" presName="spaceRect" presStyleCnt="0"/>
      <dgm:spPr/>
    </dgm:pt>
    <dgm:pt modelId="{E944FDF5-38E9-459C-B4FC-8A9FFBA6C3D4}" type="pres">
      <dgm:prSet presAssocID="{0EAD36E1-2F26-4C1D-91E6-7FC346AC4AE1}" presName="textRect" presStyleLbl="revTx" presStyleIdx="0" presStyleCnt="4">
        <dgm:presLayoutVars>
          <dgm:chMax val="1"/>
          <dgm:chPref val="1"/>
        </dgm:presLayoutVars>
      </dgm:prSet>
      <dgm:spPr/>
    </dgm:pt>
    <dgm:pt modelId="{2AB8576E-9F45-4229-AB0F-55F55717467D}" type="pres">
      <dgm:prSet presAssocID="{C703717F-9CDB-4BB8-A8F0-552BEC9E996E}" presName="sibTrans" presStyleCnt="0"/>
      <dgm:spPr/>
    </dgm:pt>
    <dgm:pt modelId="{8FF5AE9C-17A4-41F1-86FA-CC7D00930FC6}" type="pres">
      <dgm:prSet presAssocID="{2CFF8FF5-0817-480E-B5F1-E556892D5932}" presName="compNode" presStyleCnt="0"/>
      <dgm:spPr/>
    </dgm:pt>
    <dgm:pt modelId="{1902406E-A852-4AE7-910A-47836A612825}" type="pres">
      <dgm:prSet presAssocID="{2CFF8FF5-0817-480E-B5F1-E556892D593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a:ext>
      </dgm:extLst>
    </dgm:pt>
    <dgm:pt modelId="{BE51A9D8-F310-40A7-A4F0-02ACDF624432}" type="pres">
      <dgm:prSet presAssocID="{2CFF8FF5-0817-480E-B5F1-E556892D5932}" presName="spaceRect" presStyleCnt="0"/>
      <dgm:spPr/>
    </dgm:pt>
    <dgm:pt modelId="{F23E994E-BF8A-4ED5-A8D2-2F9C63A19830}" type="pres">
      <dgm:prSet presAssocID="{2CFF8FF5-0817-480E-B5F1-E556892D5932}" presName="textRect" presStyleLbl="revTx" presStyleIdx="1" presStyleCnt="4">
        <dgm:presLayoutVars>
          <dgm:chMax val="1"/>
          <dgm:chPref val="1"/>
        </dgm:presLayoutVars>
      </dgm:prSet>
      <dgm:spPr/>
    </dgm:pt>
    <dgm:pt modelId="{59F012A7-C442-4FC7-B899-F113C04BC42A}" type="pres">
      <dgm:prSet presAssocID="{69F7DD0C-0BF5-436F-BD91-4033A8CE917E}" presName="sibTrans" presStyleCnt="0"/>
      <dgm:spPr/>
    </dgm:pt>
    <dgm:pt modelId="{B5380479-DE9E-4399-A0A6-11AE1C742B49}" type="pres">
      <dgm:prSet presAssocID="{CDA83D64-68E7-4170-A205-4445D6850DBE}" presName="compNode" presStyleCnt="0"/>
      <dgm:spPr/>
    </dgm:pt>
    <dgm:pt modelId="{B8E4F2B8-FCB9-47D1-92E6-D7583592D992}" type="pres">
      <dgm:prSet presAssocID="{CDA83D64-68E7-4170-A205-4445D6850DB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leep"/>
        </a:ext>
      </dgm:extLst>
    </dgm:pt>
    <dgm:pt modelId="{49D6900C-064A-4D43-8EAD-6EF92DAEDA0F}" type="pres">
      <dgm:prSet presAssocID="{CDA83D64-68E7-4170-A205-4445D6850DBE}" presName="spaceRect" presStyleCnt="0"/>
      <dgm:spPr/>
    </dgm:pt>
    <dgm:pt modelId="{FADD2B7E-4107-4165-B3B7-B8B788C1207A}" type="pres">
      <dgm:prSet presAssocID="{CDA83D64-68E7-4170-A205-4445D6850DBE}" presName="textRect" presStyleLbl="revTx" presStyleIdx="2" presStyleCnt="4">
        <dgm:presLayoutVars>
          <dgm:chMax val="1"/>
          <dgm:chPref val="1"/>
        </dgm:presLayoutVars>
      </dgm:prSet>
      <dgm:spPr/>
    </dgm:pt>
    <dgm:pt modelId="{1228CEE5-B031-4A80-BF60-F5756253899E}" type="pres">
      <dgm:prSet presAssocID="{72714632-F59F-4E45-9604-E62057BE8F65}" presName="sibTrans" presStyleCnt="0"/>
      <dgm:spPr/>
    </dgm:pt>
    <dgm:pt modelId="{9DEBD13F-8217-422A-A999-AE3D83ED3D49}" type="pres">
      <dgm:prSet presAssocID="{17BB075E-3200-43B9-8829-94ECBE1224F8}" presName="compNode" presStyleCnt="0"/>
      <dgm:spPr/>
    </dgm:pt>
    <dgm:pt modelId="{639ADD71-2650-409A-8F28-4995543DE3E3}" type="pres">
      <dgm:prSet presAssocID="{17BB075E-3200-43B9-8829-94ECBE1224F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erson with Cane"/>
        </a:ext>
      </dgm:extLst>
    </dgm:pt>
    <dgm:pt modelId="{25AE2C8E-8C1A-4A50-A353-155F0512A9BC}" type="pres">
      <dgm:prSet presAssocID="{17BB075E-3200-43B9-8829-94ECBE1224F8}" presName="spaceRect" presStyleCnt="0"/>
      <dgm:spPr/>
    </dgm:pt>
    <dgm:pt modelId="{F790C852-ECD7-4891-AA51-394CD8A6FCDC}" type="pres">
      <dgm:prSet presAssocID="{17BB075E-3200-43B9-8829-94ECBE1224F8}" presName="textRect" presStyleLbl="revTx" presStyleIdx="3" presStyleCnt="4">
        <dgm:presLayoutVars>
          <dgm:chMax val="1"/>
          <dgm:chPref val="1"/>
        </dgm:presLayoutVars>
      </dgm:prSet>
      <dgm:spPr/>
    </dgm:pt>
  </dgm:ptLst>
  <dgm:cxnLst>
    <dgm:cxn modelId="{824C4062-C121-490D-9451-1EE39741A16F}" type="presOf" srcId="{17BB075E-3200-43B9-8829-94ECBE1224F8}" destId="{F790C852-ECD7-4891-AA51-394CD8A6FCDC}" srcOrd="0" destOrd="0" presId="urn:microsoft.com/office/officeart/2018/2/layout/IconLabelList"/>
    <dgm:cxn modelId="{C1EB4B68-C625-4743-B432-CC57C8A9662F}" srcId="{8602B784-A4DD-447E-BA77-74F720352E64}" destId="{2CFF8FF5-0817-480E-B5F1-E556892D5932}" srcOrd="1" destOrd="0" parTransId="{8449F0F6-34FB-4BAF-A64E-440FA9B0EE62}" sibTransId="{69F7DD0C-0BF5-436F-BD91-4033A8CE917E}"/>
    <dgm:cxn modelId="{BF80E56B-F7A2-4B35-826D-9F047BE24741}" type="presOf" srcId="{0EAD36E1-2F26-4C1D-91E6-7FC346AC4AE1}" destId="{E944FDF5-38E9-459C-B4FC-8A9FFBA6C3D4}" srcOrd="0" destOrd="0" presId="urn:microsoft.com/office/officeart/2018/2/layout/IconLabelList"/>
    <dgm:cxn modelId="{945E5174-774F-4A12-8FB5-525A7DDBE9E2}" type="presOf" srcId="{CDA83D64-68E7-4170-A205-4445D6850DBE}" destId="{FADD2B7E-4107-4165-B3B7-B8B788C1207A}" srcOrd="0" destOrd="0" presId="urn:microsoft.com/office/officeart/2018/2/layout/IconLabelList"/>
    <dgm:cxn modelId="{9C7B347A-B44E-4BBD-8C3A-3A67CFE5DB83}" srcId="{8602B784-A4DD-447E-BA77-74F720352E64}" destId="{17BB075E-3200-43B9-8829-94ECBE1224F8}" srcOrd="3" destOrd="0" parTransId="{A1442333-C91D-4666-813E-EE9AF8BA1E60}" sibTransId="{EC2881E5-54F7-4ED3-A19D-A15E46F865BD}"/>
    <dgm:cxn modelId="{6A197A7E-FB53-45A2-9458-CD7F22DDD5F4}" srcId="{8602B784-A4DD-447E-BA77-74F720352E64}" destId="{CDA83D64-68E7-4170-A205-4445D6850DBE}" srcOrd="2" destOrd="0" parTransId="{3C59ED1F-B451-4237-98E8-35FD9E7D09E6}" sibTransId="{72714632-F59F-4E45-9604-E62057BE8F65}"/>
    <dgm:cxn modelId="{246C1A83-C2AE-41DA-A008-F6457896B31C}" srcId="{8602B784-A4DD-447E-BA77-74F720352E64}" destId="{0EAD36E1-2F26-4C1D-91E6-7FC346AC4AE1}" srcOrd="0" destOrd="0" parTransId="{E3B3CC34-394D-4746-8E0E-61D64BD65117}" sibTransId="{C703717F-9CDB-4BB8-A8F0-552BEC9E996E}"/>
    <dgm:cxn modelId="{88D5809F-F8B1-4582-AB8D-4AA974083393}" type="presOf" srcId="{2CFF8FF5-0817-480E-B5F1-E556892D5932}" destId="{F23E994E-BF8A-4ED5-A8D2-2F9C63A19830}" srcOrd="0" destOrd="0" presId="urn:microsoft.com/office/officeart/2018/2/layout/IconLabelList"/>
    <dgm:cxn modelId="{90A0F9E0-B399-427C-B172-55C899D1BFD1}" type="presOf" srcId="{8602B784-A4DD-447E-BA77-74F720352E64}" destId="{EAF34F61-2819-4865-9A90-B69513197914}" srcOrd="0" destOrd="0" presId="urn:microsoft.com/office/officeart/2018/2/layout/IconLabelList"/>
    <dgm:cxn modelId="{D4C57329-74A2-449F-9344-79B143288762}" type="presParOf" srcId="{EAF34F61-2819-4865-9A90-B69513197914}" destId="{397C266B-4D49-499C-BED6-26762323B5C8}" srcOrd="0" destOrd="0" presId="urn:microsoft.com/office/officeart/2018/2/layout/IconLabelList"/>
    <dgm:cxn modelId="{2A5948D8-99DA-42EE-A6B7-056C27545D86}" type="presParOf" srcId="{397C266B-4D49-499C-BED6-26762323B5C8}" destId="{D978D24E-536F-43F3-A506-535B9C193A85}" srcOrd="0" destOrd="0" presId="urn:microsoft.com/office/officeart/2018/2/layout/IconLabelList"/>
    <dgm:cxn modelId="{3C2E86A6-5260-4DF1-AA6A-03DB8ABB8396}" type="presParOf" srcId="{397C266B-4D49-499C-BED6-26762323B5C8}" destId="{BFE1B7D2-FD14-4D1E-B113-267DD442CA59}" srcOrd="1" destOrd="0" presId="urn:microsoft.com/office/officeart/2018/2/layout/IconLabelList"/>
    <dgm:cxn modelId="{4C8C68B8-3E1C-463F-A534-71C5DBA7379C}" type="presParOf" srcId="{397C266B-4D49-499C-BED6-26762323B5C8}" destId="{E944FDF5-38E9-459C-B4FC-8A9FFBA6C3D4}" srcOrd="2" destOrd="0" presId="urn:microsoft.com/office/officeart/2018/2/layout/IconLabelList"/>
    <dgm:cxn modelId="{7EE4890F-DF78-4D20-80E1-C7AD6B768C64}" type="presParOf" srcId="{EAF34F61-2819-4865-9A90-B69513197914}" destId="{2AB8576E-9F45-4229-AB0F-55F55717467D}" srcOrd="1" destOrd="0" presId="urn:microsoft.com/office/officeart/2018/2/layout/IconLabelList"/>
    <dgm:cxn modelId="{FEDFE118-0B62-4B03-9B5A-41E744F588E2}" type="presParOf" srcId="{EAF34F61-2819-4865-9A90-B69513197914}" destId="{8FF5AE9C-17A4-41F1-86FA-CC7D00930FC6}" srcOrd="2" destOrd="0" presId="urn:microsoft.com/office/officeart/2018/2/layout/IconLabelList"/>
    <dgm:cxn modelId="{16882C99-0092-400A-8318-0AA7F676EED7}" type="presParOf" srcId="{8FF5AE9C-17A4-41F1-86FA-CC7D00930FC6}" destId="{1902406E-A852-4AE7-910A-47836A612825}" srcOrd="0" destOrd="0" presId="urn:microsoft.com/office/officeart/2018/2/layout/IconLabelList"/>
    <dgm:cxn modelId="{D3F8FD98-FCC1-4B37-B74F-E435DC0BB9CC}" type="presParOf" srcId="{8FF5AE9C-17A4-41F1-86FA-CC7D00930FC6}" destId="{BE51A9D8-F310-40A7-A4F0-02ACDF624432}" srcOrd="1" destOrd="0" presId="urn:microsoft.com/office/officeart/2018/2/layout/IconLabelList"/>
    <dgm:cxn modelId="{E7019CE6-8D36-4C1D-8A76-78598E894512}" type="presParOf" srcId="{8FF5AE9C-17A4-41F1-86FA-CC7D00930FC6}" destId="{F23E994E-BF8A-4ED5-A8D2-2F9C63A19830}" srcOrd="2" destOrd="0" presId="urn:microsoft.com/office/officeart/2018/2/layout/IconLabelList"/>
    <dgm:cxn modelId="{859B9699-1AFC-45D8-9C2D-6457C7D51D19}" type="presParOf" srcId="{EAF34F61-2819-4865-9A90-B69513197914}" destId="{59F012A7-C442-4FC7-B899-F113C04BC42A}" srcOrd="3" destOrd="0" presId="urn:microsoft.com/office/officeart/2018/2/layout/IconLabelList"/>
    <dgm:cxn modelId="{0877E7BA-F146-4EF2-91CA-1BF10FFA769E}" type="presParOf" srcId="{EAF34F61-2819-4865-9A90-B69513197914}" destId="{B5380479-DE9E-4399-A0A6-11AE1C742B49}" srcOrd="4" destOrd="0" presId="urn:microsoft.com/office/officeart/2018/2/layout/IconLabelList"/>
    <dgm:cxn modelId="{3720F552-9428-412E-A5D8-4B2FFEA3068D}" type="presParOf" srcId="{B5380479-DE9E-4399-A0A6-11AE1C742B49}" destId="{B8E4F2B8-FCB9-47D1-92E6-D7583592D992}" srcOrd="0" destOrd="0" presId="urn:microsoft.com/office/officeart/2018/2/layout/IconLabelList"/>
    <dgm:cxn modelId="{4B0BE20F-996A-4421-9B82-8122F99FCAC5}" type="presParOf" srcId="{B5380479-DE9E-4399-A0A6-11AE1C742B49}" destId="{49D6900C-064A-4D43-8EAD-6EF92DAEDA0F}" srcOrd="1" destOrd="0" presId="urn:microsoft.com/office/officeart/2018/2/layout/IconLabelList"/>
    <dgm:cxn modelId="{3D0B6C13-6F29-4690-8C36-6FE836C16DDE}" type="presParOf" srcId="{B5380479-DE9E-4399-A0A6-11AE1C742B49}" destId="{FADD2B7E-4107-4165-B3B7-B8B788C1207A}" srcOrd="2" destOrd="0" presId="urn:microsoft.com/office/officeart/2018/2/layout/IconLabelList"/>
    <dgm:cxn modelId="{E9078FF9-6B6B-44F2-98FB-DB4D99E4B889}" type="presParOf" srcId="{EAF34F61-2819-4865-9A90-B69513197914}" destId="{1228CEE5-B031-4A80-BF60-F5756253899E}" srcOrd="5" destOrd="0" presId="urn:microsoft.com/office/officeart/2018/2/layout/IconLabelList"/>
    <dgm:cxn modelId="{4B8A8825-8CE3-4B8E-94BB-5799F53712BE}" type="presParOf" srcId="{EAF34F61-2819-4865-9A90-B69513197914}" destId="{9DEBD13F-8217-422A-A999-AE3D83ED3D49}" srcOrd="6" destOrd="0" presId="urn:microsoft.com/office/officeart/2018/2/layout/IconLabelList"/>
    <dgm:cxn modelId="{D2DE2125-D15F-4ACE-9F89-AEE21F494AA0}" type="presParOf" srcId="{9DEBD13F-8217-422A-A999-AE3D83ED3D49}" destId="{639ADD71-2650-409A-8F28-4995543DE3E3}" srcOrd="0" destOrd="0" presId="urn:microsoft.com/office/officeart/2018/2/layout/IconLabelList"/>
    <dgm:cxn modelId="{02450BEE-D036-4156-97E8-CC4C92ACCFBB}" type="presParOf" srcId="{9DEBD13F-8217-422A-A999-AE3D83ED3D49}" destId="{25AE2C8E-8C1A-4A50-A353-155F0512A9BC}" srcOrd="1" destOrd="0" presId="urn:microsoft.com/office/officeart/2018/2/layout/IconLabelList"/>
    <dgm:cxn modelId="{CBA617A1-741F-4A3C-B1FF-CBDB21C5F67F}" type="presParOf" srcId="{9DEBD13F-8217-422A-A999-AE3D83ED3D49}" destId="{F790C852-ECD7-4891-AA51-394CD8A6FCD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42F65B-32F6-4A25-8C44-B8064CB85C25}"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EF79E252-41A1-4725-BA95-227CDA66E934}">
      <dgm:prSet/>
      <dgm:spPr/>
      <dgm:t>
        <a:bodyPr/>
        <a:lstStyle/>
        <a:p>
          <a:pPr>
            <a:lnSpc>
              <a:spcPct val="100000"/>
            </a:lnSpc>
            <a:defRPr b="1"/>
          </a:pPr>
          <a:r>
            <a:rPr lang="en-US"/>
            <a:t>Talk to your doctor about any of the symptoms you are experiencing</a:t>
          </a:r>
        </a:p>
      </dgm:t>
    </dgm:pt>
    <dgm:pt modelId="{97C4058B-BE19-4F45-8C9F-41F412C1C309}" type="parTrans" cxnId="{FC36BB33-5880-4D39-ABB2-7E61D4DA1EA5}">
      <dgm:prSet/>
      <dgm:spPr/>
      <dgm:t>
        <a:bodyPr/>
        <a:lstStyle/>
        <a:p>
          <a:endParaRPr lang="en-US"/>
        </a:p>
      </dgm:t>
    </dgm:pt>
    <dgm:pt modelId="{DF4B08A7-85D3-4AEF-830D-0E864F42B15F}" type="sibTrans" cxnId="{FC36BB33-5880-4D39-ABB2-7E61D4DA1EA5}">
      <dgm:prSet/>
      <dgm:spPr/>
      <dgm:t>
        <a:bodyPr/>
        <a:lstStyle/>
        <a:p>
          <a:endParaRPr lang="en-US"/>
        </a:p>
      </dgm:t>
    </dgm:pt>
    <dgm:pt modelId="{66A74A22-348B-445C-970D-AB94D29383E0}">
      <dgm:prSet/>
      <dgm:spPr/>
      <dgm:t>
        <a:bodyPr/>
        <a:lstStyle/>
        <a:p>
          <a:pPr>
            <a:lnSpc>
              <a:spcPct val="100000"/>
            </a:lnSpc>
            <a:defRPr b="1"/>
          </a:pPr>
          <a:r>
            <a:rPr lang="en-US"/>
            <a:t>If sleep apnea is suspected, a sleep study will be conducted</a:t>
          </a:r>
        </a:p>
      </dgm:t>
    </dgm:pt>
    <dgm:pt modelId="{AC9C5AB3-551B-4262-A64D-97D3D78169C5}" type="parTrans" cxnId="{C80C372C-A779-4298-9660-80AA61FE1915}">
      <dgm:prSet/>
      <dgm:spPr/>
      <dgm:t>
        <a:bodyPr/>
        <a:lstStyle/>
        <a:p>
          <a:endParaRPr lang="en-US"/>
        </a:p>
      </dgm:t>
    </dgm:pt>
    <dgm:pt modelId="{03487019-BD82-4E04-9838-72B7EA828A5E}" type="sibTrans" cxnId="{C80C372C-A779-4298-9660-80AA61FE1915}">
      <dgm:prSet/>
      <dgm:spPr/>
      <dgm:t>
        <a:bodyPr/>
        <a:lstStyle/>
        <a:p>
          <a:endParaRPr lang="en-US"/>
        </a:p>
      </dgm:t>
    </dgm:pt>
    <dgm:pt modelId="{78B620A8-DEE9-47EC-9223-F53DF4CD09DE}">
      <dgm:prSet/>
      <dgm:spPr/>
      <dgm:t>
        <a:bodyPr/>
        <a:lstStyle/>
        <a:p>
          <a:pPr>
            <a:lnSpc>
              <a:spcPct val="100000"/>
            </a:lnSpc>
          </a:pPr>
          <a:r>
            <a:rPr lang="en-US"/>
            <a:t>Most are done at a medical facility, but can be performed at home</a:t>
          </a:r>
        </a:p>
      </dgm:t>
    </dgm:pt>
    <dgm:pt modelId="{F9072F0D-FE39-4B59-A12A-7DC2FFC5080B}" type="parTrans" cxnId="{CF2FB645-F7EE-4863-A3C4-ED02D23CE728}">
      <dgm:prSet/>
      <dgm:spPr/>
      <dgm:t>
        <a:bodyPr/>
        <a:lstStyle/>
        <a:p>
          <a:endParaRPr lang="en-US"/>
        </a:p>
      </dgm:t>
    </dgm:pt>
    <dgm:pt modelId="{121C6EC1-F11D-4FD1-A9E8-E939B820391F}" type="sibTrans" cxnId="{CF2FB645-F7EE-4863-A3C4-ED02D23CE728}">
      <dgm:prSet/>
      <dgm:spPr/>
      <dgm:t>
        <a:bodyPr/>
        <a:lstStyle/>
        <a:p>
          <a:endParaRPr lang="en-US"/>
        </a:p>
      </dgm:t>
    </dgm:pt>
    <dgm:pt modelId="{3C09463D-8FEA-4AC5-9648-035ED593DD4D}" type="pres">
      <dgm:prSet presAssocID="{5A42F65B-32F6-4A25-8C44-B8064CB85C25}" presName="root" presStyleCnt="0">
        <dgm:presLayoutVars>
          <dgm:dir/>
          <dgm:resizeHandles val="exact"/>
        </dgm:presLayoutVars>
      </dgm:prSet>
      <dgm:spPr/>
    </dgm:pt>
    <dgm:pt modelId="{6913ED28-6F58-41E9-B39F-371CF4B74D52}" type="pres">
      <dgm:prSet presAssocID="{EF79E252-41A1-4725-BA95-227CDA66E934}" presName="compNode" presStyleCnt="0"/>
      <dgm:spPr/>
    </dgm:pt>
    <dgm:pt modelId="{132A1BF0-EB08-4657-BDF6-5B2A64F6E227}" type="pres">
      <dgm:prSet presAssocID="{EF79E252-41A1-4725-BA95-227CDA66E93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A99F39D3-1FDA-497C-950A-13360D654554}" type="pres">
      <dgm:prSet presAssocID="{EF79E252-41A1-4725-BA95-227CDA66E934}" presName="iconSpace" presStyleCnt="0"/>
      <dgm:spPr/>
    </dgm:pt>
    <dgm:pt modelId="{B4E25DF5-E8ED-4942-BEC7-9DB6F1C6265A}" type="pres">
      <dgm:prSet presAssocID="{EF79E252-41A1-4725-BA95-227CDA66E934}" presName="parTx" presStyleLbl="revTx" presStyleIdx="0" presStyleCnt="4">
        <dgm:presLayoutVars>
          <dgm:chMax val="0"/>
          <dgm:chPref val="0"/>
        </dgm:presLayoutVars>
      </dgm:prSet>
      <dgm:spPr/>
    </dgm:pt>
    <dgm:pt modelId="{0A439F4E-47A4-4DC5-9E3D-55ED17F67200}" type="pres">
      <dgm:prSet presAssocID="{EF79E252-41A1-4725-BA95-227CDA66E934}" presName="txSpace" presStyleCnt="0"/>
      <dgm:spPr/>
    </dgm:pt>
    <dgm:pt modelId="{C7CEA42D-EB59-45B6-9229-18B6D604AA6F}" type="pres">
      <dgm:prSet presAssocID="{EF79E252-41A1-4725-BA95-227CDA66E934}" presName="desTx" presStyleLbl="revTx" presStyleIdx="1" presStyleCnt="4">
        <dgm:presLayoutVars/>
      </dgm:prSet>
      <dgm:spPr/>
    </dgm:pt>
    <dgm:pt modelId="{8BCE9C4D-B0B8-4CC5-A81A-AC33E884F361}" type="pres">
      <dgm:prSet presAssocID="{DF4B08A7-85D3-4AEF-830D-0E864F42B15F}" presName="sibTrans" presStyleCnt="0"/>
      <dgm:spPr/>
    </dgm:pt>
    <dgm:pt modelId="{CAF75E1D-F765-49D9-9642-B845FCB9E9CB}" type="pres">
      <dgm:prSet presAssocID="{66A74A22-348B-445C-970D-AB94D29383E0}" presName="compNode" presStyleCnt="0"/>
      <dgm:spPr/>
    </dgm:pt>
    <dgm:pt modelId="{F8898ED8-9783-4978-B338-8AF9B53C0A58}" type="pres">
      <dgm:prSet presAssocID="{66A74A22-348B-445C-970D-AB94D29383E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leep"/>
        </a:ext>
      </dgm:extLst>
    </dgm:pt>
    <dgm:pt modelId="{7481592A-688A-410D-9CB1-180C6E197C8C}" type="pres">
      <dgm:prSet presAssocID="{66A74A22-348B-445C-970D-AB94D29383E0}" presName="iconSpace" presStyleCnt="0"/>
      <dgm:spPr/>
    </dgm:pt>
    <dgm:pt modelId="{881C2185-93A8-4385-9087-DDE0FF20E0A4}" type="pres">
      <dgm:prSet presAssocID="{66A74A22-348B-445C-970D-AB94D29383E0}" presName="parTx" presStyleLbl="revTx" presStyleIdx="2" presStyleCnt="4">
        <dgm:presLayoutVars>
          <dgm:chMax val="0"/>
          <dgm:chPref val="0"/>
        </dgm:presLayoutVars>
      </dgm:prSet>
      <dgm:spPr/>
    </dgm:pt>
    <dgm:pt modelId="{710D4402-501B-4F33-8F35-C73546AC82A1}" type="pres">
      <dgm:prSet presAssocID="{66A74A22-348B-445C-970D-AB94D29383E0}" presName="txSpace" presStyleCnt="0"/>
      <dgm:spPr/>
    </dgm:pt>
    <dgm:pt modelId="{F13DB925-8DD5-45A9-BA29-58ACDE5DE5DC}" type="pres">
      <dgm:prSet presAssocID="{66A74A22-348B-445C-970D-AB94D29383E0}" presName="desTx" presStyleLbl="revTx" presStyleIdx="3" presStyleCnt="4">
        <dgm:presLayoutVars/>
      </dgm:prSet>
      <dgm:spPr/>
    </dgm:pt>
  </dgm:ptLst>
  <dgm:cxnLst>
    <dgm:cxn modelId="{DE308724-C3A1-4614-BC5E-40BE01257C51}" type="presOf" srcId="{78B620A8-DEE9-47EC-9223-F53DF4CD09DE}" destId="{F13DB925-8DD5-45A9-BA29-58ACDE5DE5DC}" srcOrd="0" destOrd="0" presId="urn:microsoft.com/office/officeart/2018/2/layout/IconLabelDescriptionList"/>
    <dgm:cxn modelId="{C80C372C-A779-4298-9660-80AA61FE1915}" srcId="{5A42F65B-32F6-4A25-8C44-B8064CB85C25}" destId="{66A74A22-348B-445C-970D-AB94D29383E0}" srcOrd="1" destOrd="0" parTransId="{AC9C5AB3-551B-4262-A64D-97D3D78169C5}" sibTransId="{03487019-BD82-4E04-9838-72B7EA828A5E}"/>
    <dgm:cxn modelId="{FC36BB33-5880-4D39-ABB2-7E61D4DA1EA5}" srcId="{5A42F65B-32F6-4A25-8C44-B8064CB85C25}" destId="{EF79E252-41A1-4725-BA95-227CDA66E934}" srcOrd="0" destOrd="0" parTransId="{97C4058B-BE19-4F45-8C9F-41F412C1C309}" sibTransId="{DF4B08A7-85D3-4AEF-830D-0E864F42B15F}"/>
    <dgm:cxn modelId="{CF2FB645-F7EE-4863-A3C4-ED02D23CE728}" srcId="{66A74A22-348B-445C-970D-AB94D29383E0}" destId="{78B620A8-DEE9-47EC-9223-F53DF4CD09DE}" srcOrd="0" destOrd="0" parTransId="{F9072F0D-FE39-4B59-A12A-7DC2FFC5080B}" sibTransId="{121C6EC1-F11D-4FD1-A9E8-E939B820391F}"/>
    <dgm:cxn modelId="{08B2208D-1FD8-49B2-A69D-BEDE17F070F9}" type="presOf" srcId="{66A74A22-348B-445C-970D-AB94D29383E0}" destId="{881C2185-93A8-4385-9087-DDE0FF20E0A4}" srcOrd="0" destOrd="0" presId="urn:microsoft.com/office/officeart/2018/2/layout/IconLabelDescriptionList"/>
    <dgm:cxn modelId="{77F09AA7-890F-43DE-8C2A-2BBE03F8C2B1}" type="presOf" srcId="{EF79E252-41A1-4725-BA95-227CDA66E934}" destId="{B4E25DF5-E8ED-4942-BEC7-9DB6F1C6265A}" srcOrd="0" destOrd="0" presId="urn:microsoft.com/office/officeart/2018/2/layout/IconLabelDescriptionList"/>
    <dgm:cxn modelId="{934395E9-9C66-4CBD-9A09-A3B07CD0A6A7}" type="presOf" srcId="{5A42F65B-32F6-4A25-8C44-B8064CB85C25}" destId="{3C09463D-8FEA-4AC5-9648-035ED593DD4D}" srcOrd="0" destOrd="0" presId="urn:microsoft.com/office/officeart/2018/2/layout/IconLabelDescriptionList"/>
    <dgm:cxn modelId="{1D29BB66-C608-4263-9FA6-357442DC66C1}" type="presParOf" srcId="{3C09463D-8FEA-4AC5-9648-035ED593DD4D}" destId="{6913ED28-6F58-41E9-B39F-371CF4B74D52}" srcOrd="0" destOrd="0" presId="urn:microsoft.com/office/officeart/2018/2/layout/IconLabelDescriptionList"/>
    <dgm:cxn modelId="{25B781E1-FB94-407D-A3B4-F78FE5F6FCCF}" type="presParOf" srcId="{6913ED28-6F58-41E9-B39F-371CF4B74D52}" destId="{132A1BF0-EB08-4657-BDF6-5B2A64F6E227}" srcOrd="0" destOrd="0" presId="urn:microsoft.com/office/officeart/2018/2/layout/IconLabelDescriptionList"/>
    <dgm:cxn modelId="{E07C33D5-6150-4EA2-9C6E-7D765E154CCE}" type="presParOf" srcId="{6913ED28-6F58-41E9-B39F-371CF4B74D52}" destId="{A99F39D3-1FDA-497C-950A-13360D654554}" srcOrd="1" destOrd="0" presId="urn:microsoft.com/office/officeart/2018/2/layout/IconLabelDescriptionList"/>
    <dgm:cxn modelId="{BE71ED10-57FE-4FA7-97DD-A85230CD6253}" type="presParOf" srcId="{6913ED28-6F58-41E9-B39F-371CF4B74D52}" destId="{B4E25DF5-E8ED-4942-BEC7-9DB6F1C6265A}" srcOrd="2" destOrd="0" presId="urn:microsoft.com/office/officeart/2018/2/layout/IconLabelDescriptionList"/>
    <dgm:cxn modelId="{43680CB9-783A-42A4-AF10-C0F7485BAE6E}" type="presParOf" srcId="{6913ED28-6F58-41E9-B39F-371CF4B74D52}" destId="{0A439F4E-47A4-4DC5-9E3D-55ED17F67200}" srcOrd="3" destOrd="0" presId="urn:microsoft.com/office/officeart/2018/2/layout/IconLabelDescriptionList"/>
    <dgm:cxn modelId="{AF00D3E2-8EC4-4917-A513-424E90D2A8BB}" type="presParOf" srcId="{6913ED28-6F58-41E9-B39F-371CF4B74D52}" destId="{C7CEA42D-EB59-45B6-9229-18B6D604AA6F}" srcOrd="4" destOrd="0" presId="urn:microsoft.com/office/officeart/2018/2/layout/IconLabelDescriptionList"/>
    <dgm:cxn modelId="{9DC3F4B4-90A8-4E34-8881-743B5BF44419}" type="presParOf" srcId="{3C09463D-8FEA-4AC5-9648-035ED593DD4D}" destId="{8BCE9C4D-B0B8-4CC5-A81A-AC33E884F361}" srcOrd="1" destOrd="0" presId="urn:microsoft.com/office/officeart/2018/2/layout/IconLabelDescriptionList"/>
    <dgm:cxn modelId="{CA2DE397-A47E-4177-990C-07E77C4C26E1}" type="presParOf" srcId="{3C09463D-8FEA-4AC5-9648-035ED593DD4D}" destId="{CAF75E1D-F765-49D9-9642-B845FCB9E9CB}" srcOrd="2" destOrd="0" presId="urn:microsoft.com/office/officeart/2018/2/layout/IconLabelDescriptionList"/>
    <dgm:cxn modelId="{424E5AC6-D0A6-4CB7-B3EE-908F1D33743E}" type="presParOf" srcId="{CAF75E1D-F765-49D9-9642-B845FCB9E9CB}" destId="{F8898ED8-9783-4978-B338-8AF9B53C0A58}" srcOrd="0" destOrd="0" presId="urn:microsoft.com/office/officeart/2018/2/layout/IconLabelDescriptionList"/>
    <dgm:cxn modelId="{A7DF8CB1-CAD9-41FE-8CE7-C4BF4BE10D92}" type="presParOf" srcId="{CAF75E1D-F765-49D9-9642-B845FCB9E9CB}" destId="{7481592A-688A-410D-9CB1-180C6E197C8C}" srcOrd="1" destOrd="0" presId="urn:microsoft.com/office/officeart/2018/2/layout/IconLabelDescriptionList"/>
    <dgm:cxn modelId="{CF75D64B-10D5-4DB7-9DF3-8792E754CB57}" type="presParOf" srcId="{CAF75E1D-F765-49D9-9642-B845FCB9E9CB}" destId="{881C2185-93A8-4385-9087-DDE0FF20E0A4}" srcOrd="2" destOrd="0" presId="urn:microsoft.com/office/officeart/2018/2/layout/IconLabelDescriptionList"/>
    <dgm:cxn modelId="{4D430DFC-70E3-4C2E-971E-CD2823403D95}" type="presParOf" srcId="{CAF75E1D-F765-49D9-9642-B845FCB9E9CB}" destId="{710D4402-501B-4F33-8F35-C73546AC82A1}" srcOrd="3" destOrd="0" presId="urn:microsoft.com/office/officeart/2018/2/layout/IconLabelDescriptionList"/>
    <dgm:cxn modelId="{9EEE3975-1B74-4BEC-B328-622B09543C06}" type="presParOf" srcId="{CAF75E1D-F765-49D9-9642-B845FCB9E9CB}" destId="{F13DB925-8DD5-45A9-BA29-58ACDE5DE5D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AAF740-9F5B-4A34-AD3A-5ED03BA84E7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4231B23-8FBD-4BEF-86ED-B62A3AE0724B}">
      <dgm:prSet/>
      <dgm:spPr/>
      <dgm:t>
        <a:bodyPr/>
        <a:lstStyle/>
        <a:p>
          <a:pPr>
            <a:lnSpc>
              <a:spcPct val="100000"/>
            </a:lnSpc>
          </a:pPr>
          <a:r>
            <a:rPr lang="en-US"/>
            <a:t>Non-medical treatments such as: weight loss, sleep aids, nasal sprays, medication changes</a:t>
          </a:r>
        </a:p>
      </dgm:t>
    </dgm:pt>
    <dgm:pt modelId="{5E7CB1C1-841A-4554-9B83-1E757282B291}" type="parTrans" cxnId="{44A1FBC6-B937-41A5-82F6-D870336C3026}">
      <dgm:prSet/>
      <dgm:spPr/>
      <dgm:t>
        <a:bodyPr/>
        <a:lstStyle/>
        <a:p>
          <a:endParaRPr lang="en-US"/>
        </a:p>
      </dgm:t>
    </dgm:pt>
    <dgm:pt modelId="{2EC2EBC1-E629-445A-8649-77DF30A1DE57}" type="sibTrans" cxnId="{44A1FBC6-B937-41A5-82F6-D870336C3026}">
      <dgm:prSet/>
      <dgm:spPr/>
      <dgm:t>
        <a:bodyPr/>
        <a:lstStyle/>
        <a:p>
          <a:endParaRPr lang="en-US"/>
        </a:p>
      </dgm:t>
    </dgm:pt>
    <dgm:pt modelId="{FB1B4F77-AED9-4418-A050-059014F39497}">
      <dgm:prSet/>
      <dgm:spPr/>
      <dgm:t>
        <a:bodyPr/>
        <a:lstStyle/>
        <a:p>
          <a:pPr>
            <a:lnSpc>
              <a:spcPct val="100000"/>
            </a:lnSpc>
          </a:pPr>
          <a:r>
            <a:rPr lang="en-US"/>
            <a:t>Ventilation devices</a:t>
          </a:r>
        </a:p>
      </dgm:t>
    </dgm:pt>
    <dgm:pt modelId="{2930BC71-594B-471D-8109-28FBCC032D69}" type="parTrans" cxnId="{BE4794B0-76B7-4F47-BFEF-EAFFB8B3948B}">
      <dgm:prSet/>
      <dgm:spPr/>
      <dgm:t>
        <a:bodyPr/>
        <a:lstStyle/>
        <a:p>
          <a:endParaRPr lang="en-US"/>
        </a:p>
      </dgm:t>
    </dgm:pt>
    <dgm:pt modelId="{4D45CDEF-2A79-492E-951C-A09B6F474E3F}" type="sibTrans" cxnId="{BE4794B0-76B7-4F47-BFEF-EAFFB8B3948B}">
      <dgm:prSet/>
      <dgm:spPr/>
      <dgm:t>
        <a:bodyPr/>
        <a:lstStyle/>
        <a:p>
          <a:endParaRPr lang="en-US"/>
        </a:p>
      </dgm:t>
    </dgm:pt>
    <dgm:pt modelId="{0CE235DD-0B3E-4B8C-BF66-752655759D32}">
      <dgm:prSet/>
      <dgm:spPr/>
      <dgm:t>
        <a:bodyPr/>
        <a:lstStyle/>
        <a:p>
          <a:pPr>
            <a:lnSpc>
              <a:spcPct val="100000"/>
            </a:lnSpc>
          </a:pPr>
          <a:r>
            <a:rPr lang="en-US"/>
            <a:t>Mouthpieces</a:t>
          </a:r>
        </a:p>
      </dgm:t>
    </dgm:pt>
    <dgm:pt modelId="{D03D2AFF-2DEF-41A1-A841-255F16B3E5F3}" type="parTrans" cxnId="{C285F615-D4B4-4609-8C18-E5ADF78AABF0}">
      <dgm:prSet/>
      <dgm:spPr/>
      <dgm:t>
        <a:bodyPr/>
        <a:lstStyle/>
        <a:p>
          <a:endParaRPr lang="en-US"/>
        </a:p>
      </dgm:t>
    </dgm:pt>
    <dgm:pt modelId="{07C9A367-F7D2-4DD9-9A02-C89866BD27D0}" type="sibTrans" cxnId="{C285F615-D4B4-4609-8C18-E5ADF78AABF0}">
      <dgm:prSet/>
      <dgm:spPr/>
      <dgm:t>
        <a:bodyPr/>
        <a:lstStyle/>
        <a:p>
          <a:endParaRPr lang="en-US"/>
        </a:p>
      </dgm:t>
    </dgm:pt>
    <dgm:pt modelId="{28577C4D-5E61-4BE5-B940-F891D86E5B19}">
      <dgm:prSet/>
      <dgm:spPr/>
      <dgm:t>
        <a:bodyPr/>
        <a:lstStyle/>
        <a:p>
          <a:pPr>
            <a:lnSpc>
              <a:spcPct val="100000"/>
            </a:lnSpc>
          </a:pPr>
          <a:r>
            <a:rPr lang="en-US"/>
            <a:t>Nerve stimulators </a:t>
          </a:r>
        </a:p>
      </dgm:t>
    </dgm:pt>
    <dgm:pt modelId="{21EEF187-7376-42A3-9C55-6DC611F358DF}" type="parTrans" cxnId="{870E01F0-54DD-42FF-ABA5-D7E57415195D}">
      <dgm:prSet/>
      <dgm:spPr/>
      <dgm:t>
        <a:bodyPr/>
        <a:lstStyle/>
        <a:p>
          <a:endParaRPr lang="en-US"/>
        </a:p>
      </dgm:t>
    </dgm:pt>
    <dgm:pt modelId="{E0648ABB-32BA-44B8-82F9-0B00661E4435}" type="sibTrans" cxnId="{870E01F0-54DD-42FF-ABA5-D7E57415195D}">
      <dgm:prSet/>
      <dgm:spPr/>
      <dgm:t>
        <a:bodyPr/>
        <a:lstStyle/>
        <a:p>
          <a:endParaRPr lang="en-US"/>
        </a:p>
      </dgm:t>
    </dgm:pt>
    <dgm:pt modelId="{2CECA94E-D3FC-4E43-972E-BB30810BDF77}">
      <dgm:prSet/>
      <dgm:spPr/>
      <dgm:t>
        <a:bodyPr/>
        <a:lstStyle/>
        <a:p>
          <a:pPr>
            <a:lnSpc>
              <a:spcPct val="100000"/>
            </a:lnSpc>
          </a:pPr>
          <a:r>
            <a:rPr lang="en-US"/>
            <a:t>Surgery</a:t>
          </a:r>
        </a:p>
      </dgm:t>
    </dgm:pt>
    <dgm:pt modelId="{1871F283-A8EE-4BC9-AAC1-B83A74DF11AC}" type="parTrans" cxnId="{A2FD0232-665F-45D3-BD04-D63A05D7072D}">
      <dgm:prSet/>
      <dgm:spPr/>
      <dgm:t>
        <a:bodyPr/>
        <a:lstStyle/>
        <a:p>
          <a:endParaRPr lang="en-US"/>
        </a:p>
      </dgm:t>
    </dgm:pt>
    <dgm:pt modelId="{1073B49A-5B0E-4B9D-82BD-132B7E0EC112}" type="sibTrans" cxnId="{A2FD0232-665F-45D3-BD04-D63A05D7072D}">
      <dgm:prSet/>
      <dgm:spPr/>
      <dgm:t>
        <a:bodyPr/>
        <a:lstStyle/>
        <a:p>
          <a:endParaRPr lang="en-US"/>
        </a:p>
      </dgm:t>
    </dgm:pt>
    <dgm:pt modelId="{A70CA039-4DFB-402B-A419-F84840BB7305}">
      <dgm:prSet/>
      <dgm:spPr/>
      <dgm:t>
        <a:bodyPr/>
        <a:lstStyle/>
        <a:p>
          <a:pPr>
            <a:lnSpc>
              <a:spcPct val="100000"/>
            </a:lnSpc>
          </a:pPr>
          <a:r>
            <a:rPr lang="en-US"/>
            <a:t>Medications </a:t>
          </a:r>
        </a:p>
      </dgm:t>
    </dgm:pt>
    <dgm:pt modelId="{D4106862-457F-4DD9-AA26-42AEC3492EF1}" type="parTrans" cxnId="{0681A0E7-8645-4FBF-A72A-7C9AD158C015}">
      <dgm:prSet/>
      <dgm:spPr/>
      <dgm:t>
        <a:bodyPr/>
        <a:lstStyle/>
        <a:p>
          <a:endParaRPr lang="en-US"/>
        </a:p>
      </dgm:t>
    </dgm:pt>
    <dgm:pt modelId="{8C2A9BB6-A8FB-4231-A9A0-D6ECC5F8E1E5}" type="sibTrans" cxnId="{0681A0E7-8645-4FBF-A72A-7C9AD158C015}">
      <dgm:prSet/>
      <dgm:spPr/>
      <dgm:t>
        <a:bodyPr/>
        <a:lstStyle/>
        <a:p>
          <a:endParaRPr lang="en-US"/>
        </a:p>
      </dgm:t>
    </dgm:pt>
    <dgm:pt modelId="{2E834859-E4A0-4BFD-883B-01DC4C50377D}" type="pres">
      <dgm:prSet presAssocID="{06AAF740-9F5B-4A34-AD3A-5ED03BA84E78}" presName="root" presStyleCnt="0">
        <dgm:presLayoutVars>
          <dgm:dir/>
          <dgm:resizeHandles val="exact"/>
        </dgm:presLayoutVars>
      </dgm:prSet>
      <dgm:spPr/>
    </dgm:pt>
    <dgm:pt modelId="{207878CD-1C9C-457D-AF00-CBA6F12B505D}" type="pres">
      <dgm:prSet presAssocID="{24231B23-8FBD-4BEF-86ED-B62A3AE0724B}" presName="compNode" presStyleCnt="0"/>
      <dgm:spPr/>
    </dgm:pt>
    <dgm:pt modelId="{E78416F1-4002-467A-97A9-0975397E61E1}" type="pres">
      <dgm:prSet presAssocID="{24231B23-8FBD-4BEF-86ED-B62A3AE0724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ose with solid fill"/>
        </a:ext>
      </dgm:extLst>
    </dgm:pt>
    <dgm:pt modelId="{58C964E3-A2B2-48E5-AD2D-FB023862867D}" type="pres">
      <dgm:prSet presAssocID="{24231B23-8FBD-4BEF-86ED-B62A3AE0724B}" presName="spaceRect" presStyleCnt="0"/>
      <dgm:spPr/>
    </dgm:pt>
    <dgm:pt modelId="{6E721700-0D82-4B2F-B914-AB94BA954DDA}" type="pres">
      <dgm:prSet presAssocID="{24231B23-8FBD-4BEF-86ED-B62A3AE0724B}" presName="textRect" presStyleLbl="revTx" presStyleIdx="0" presStyleCnt="6">
        <dgm:presLayoutVars>
          <dgm:chMax val="1"/>
          <dgm:chPref val="1"/>
        </dgm:presLayoutVars>
      </dgm:prSet>
      <dgm:spPr/>
    </dgm:pt>
    <dgm:pt modelId="{A8C2946E-4013-43A3-9B1D-5806BBA3FCE6}" type="pres">
      <dgm:prSet presAssocID="{2EC2EBC1-E629-445A-8649-77DF30A1DE57}" presName="sibTrans" presStyleCnt="0"/>
      <dgm:spPr/>
    </dgm:pt>
    <dgm:pt modelId="{AC5C4840-8DDB-4A6A-961E-AD513241B01E}" type="pres">
      <dgm:prSet presAssocID="{FB1B4F77-AED9-4418-A050-059014F39497}" presName="compNode" presStyleCnt="0"/>
      <dgm:spPr/>
    </dgm:pt>
    <dgm:pt modelId="{42810945-7161-47A5-894F-E497017042B1}" type="pres">
      <dgm:prSet presAssocID="{FB1B4F77-AED9-4418-A050-059014F3949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beat"/>
        </a:ext>
      </dgm:extLst>
    </dgm:pt>
    <dgm:pt modelId="{35C9083E-60F0-450E-A363-4EB1C5C6F0FA}" type="pres">
      <dgm:prSet presAssocID="{FB1B4F77-AED9-4418-A050-059014F39497}" presName="spaceRect" presStyleCnt="0"/>
      <dgm:spPr/>
    </dgm:pt>
    <dgm:pt modelId="{A8ED5128-6DB7-4BF5-83D5-7481B803E423}" type="pres">
      <dgm:prSet presAssocID="{FB1B4F77-AED9-4418-A050-059014F39497}" presName="textRect" presStyleLbl="revTx" presStyleIdx="1" presStyleCnt="6">
        <dgm:presLayoutVars>
          <dgm:chMax val="1"/>
          <dgm:chPref val="1"/>
        </dgm:presLayoutVars>
      </dgm:prSet>
      <dgm:spPr/>
    </dgm:pt>
    <dgm:pt modelId="{E89C2759-32D8-4D71-A615-9411EE3CFCF6}" type="pres">
      <dgm:prSet presAssocID="{4D45CDEF-2A79-492E-951C-A09B6F474E3F}" presName="sibTrans" presStyleCnt="0"/>
      <dgm:spPr/>
    </dgm:pt>
    <dgm:pt modelId="{B7EA940C-106B-4354-AB41-AAFBC8400335}" type="pres">
      <dgm:prSet presAssocID="{0CE235DD-0B3E-4B8C-BF66-752655759D32}" presName="compNode" presStyleCnt="0"/>
      <dgm:spPr/>
    </dgm:pt>
    <dgm:pt modelId="{FB3D55D8-CFF4-41D7-B33D-06136299FEF8}" type="pres">
      <dgm:prSet presAssocID="{0CE235DD-0B3E-4B8C-BF66-752655759D3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ps"/>
        </a:ext>
      </dgm:extLst>
    </dgm:pt>
    <dgm:pt modelId="{C7B399D8-FB69-4E7E-8AA9-DD2CDE8C4230}" type="pres">
      <dgm:prSet presAssocID="{0CE235DD-0B3E-4B8C-BF66-752655759D32}" presName="spaceRect" presStyleCnt="0"/>
      <dgm:spPr/>
    </dgm:pt>
    <dgm:pt modelId="{F05995BA-ADFD-4508-B9A5-D751CB395C8C}" type="pres">
      <dgm:prSet presAssocID="{0CE235DD-0B3E-4B8C-BF66-752655759D32}" presName="textRect" presStyleLbl="revTx" presStyleIdx="2" presStyleCnt="6">
        <dgm:presLayoutVars>
          <dgm:chMax val="1"/>
          <dgm:chPref val="1"/>
        </dgm:presLayoutVars>
      </dgm:prSet>
      <dgm:spPr/>
    </dgm:pt>
    <dgm:pt modelId="{A1BF2C3F-21EE-4DED-A9D0-2E5148BCD85A}" type="pres">
      <dgm:prSet presAssocID="{07C9A367-F7D2-4DD9-9A02-C89866BD27D0}" presName="sibTrans" presStyleCnt="0"/>
      <dgm:spPr/>
    </dgm:pt>
    <dgm:pt modelId="{3481AC39-436D-4D96-AC87-EC7782425A8D}" type="pres">
      <dgm:prSet presAssocID="{28577C4D-5E61-4BE5-B940-F891D86E5B19}" presName="compNode" presStyleCnt="0"/>
      <dgm:spPr/>
    </dgm:pt>
    <dgm:pt modelId="{CB9172B9-FAE9-49F5-B274-45C46672DA11}" type="pres">
      <dgm:prSet presAssocID="{28577C4D-5E61-4BE5-B940-F891D86E5B1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E3E1D0B6-226B-46AD-B091-79897FDD8AA9}" type="pres">
      <dgm:prSet presAssocID="{28577C4D-5E61-4BE5-B940-F891D86E5B19}" presName="spaceRect" presStyleCnt="0"/>
      <dgm:spPr/>
    </dgm:pt>
    <dgm:pt modelId="{5C1A92EB-D465-4AAE-BBC6-F845BEEE7797}" type="pres">
      <dgm:prSet presAssocID="{28577C4D-5E61-4BE5-B940-F891D86E5B19}" presName="textRect" presStyleLbl="revTx" presStyleIdx="3" presStyleCnt="6">
        <dgm:presLayoutVars>
          <dgm:chMax val="1"/>
          <dgm:chPref val="1"/>
        </dgm:presLayoutVars>
      </dgm:prSet>
      <dgm:spPr/>
    </dgm:pt>
    <dgm:pt modelId="{DED0AFCC-3AE4-4553-9347-EF4BFB4E73E8}" type="pres">
      <dgm:prSet presAssocID="{E0648ABB-32BA-44B8-82F9-0B00661E4435}" presName="sibTrans" presStyleCnt="0"/>
      <dgm:spPr/>
    </dgm:pt>
    <dgm:pt modelId="{99E35A17-1B37-45D0-A7DD-C26E991847C9}" type="pres">
      <dgm:prSet presAssocID="{2CECA94E-D3FC-4E43-972E-BB30810BDF77}" presName="compNode" presStyleCnt="0"/>
      <dgm:spPr/>
    </dgm:pt>
    <dgm:pt modelId="{F299850E-5F19-47F1-8BD7-7AE8D0073D7A}" type="pres">
      <dgm:prSet presAssocID="{2CECA94E-D3FC-4E43-972E-BB30810BDF77}"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Hospital with solid fill"/>
        </a:ext>
      </dgm:extLst>
    </dgm:pt>
    <dgm:pt modelId="{A2824E48-F497-44FB-BD27-8AA4A0F16055}" type="pres">
      <dgm:prSet presAssocID="{2CECA94E-D3FC-4E43-972E-BB30810BDF77}" presName="spaceRect" presStyleCnt="0"/>
      <dgm:spPr/>
    </dgm:pt>
    <dgm:pt modelId="{FF35E5AC-B29F-40C2-8A39-392000BEC22D}" type="pres">
      <dgm:prSet presAssocID="{2CECA94E-D3FC-4E43-972E-BB30810BDF77}" presName="textRect" presStyleLbl="revTx" presStyleIdx="4" presStyleCnt="6">
        <dgm:presLayoutVars>
          <dgm:chMax val="1"/>
          <dgm:chPref val="1"/>
        </dgm:presLayoutVars>
      </dgm:prSet>
      <dgm:spPr/>
    </dgm:pt>
    <dgm:pt modelId="{E1691891-A7F9-4EFF-A66D-89759FD32128}" type="pres">
      <dgm:prSet presAssocID="{1073B49A-5B0E-4B9D-82BD-132B7E0EC112}" presName="sibTrans" presStyleCnt="0"/>
      <dgm:spPr/>
    </dgm:pt>
    <dgm:pt modelId="{06863D6E-5F01-4F29-9986-50D2AA4D8107}" type="pres">
      <dgm:prSet presAssocID="{A70CA039-4DFB-402B-A419-F84840BB7305}" presName="compNode" presStyleCnt="0"/>
      <dgm:spPr/>
    </dgm:pt>
    <dgm:pt modelId="{0F36FF55-92EA-4517-8C6C-F8674ED73500}" type="pres">
      <dgm:prSet presAssocID="{A70CA039-4DFB-402B-A419-F84840BB730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edicine"/>
        </a:ext>
      </dgm:extLst>
    </dgm:pt>
    <dgm:pt modelId="{5FDCB41F-FC2A-43FE-96B4-A45D2864060B}" type="pres">
      <dgm:prSet presAssocID="{A70CA039-4DFB-402B-A419-F84840BB7305}" presName="spaceRect" presStyleCnt="0"/>
      <dgm:spPr/>
    </dgm:pt>
    <dgm:pt modelId="{593C9BC2-201B-4C5D-8E08-781A2867CFFC}" type="pres">
      <dgm:prSet presAssocID="{A70CA039-4DFB-402B-A419-F84840BB7305}" presName="textRect" presStyleLbl="revTx" presStyleIdx="5" presStyleCnt="6">
        <dgm:presLayoutVars>
          <dgm:chMax val="1"/>
          <dgm:chPref val="1"/>
        </dgm:presLayoutVars>
      </dgm:prSet>
      <dgm:spPr/>
    </dgm:pt>
  </dgm:ptLst>
  <dgm:cxnLst>
    <dgm:cxn modelId="{68C0FB04-33AF-49B6-A270-B8DE1B895BD5}" type="presOf" srcId="{28577C4D-5E61-4BE5-B940-F891D86E5B19}" destId="{5C1A92EB-D465-4AAE-BBC6-F845BEEE7797}" srcOrd="0" destOrd="0" presId="urn:microsoft.com/office/officeart/2018/2/layout/IconLabelList"/>
    <dgm:cxn modelId="{6AE8470B-2C1A-44D2-865C-7597EE618575}" type="presOf" srcId="{A70CA039-4DFB-402B-A419-F84840BB7305}" destId="{593C9BC2-201B-4C5D-8E08-781A2867CFFC}" srcOrd="0" destOrd="0" presId="urn:microsoft.com/office/officeart/2018/2/layout/IconLabelList"/>
    <dgm:cxn modelId="{C285F615-D4B4-4609-8C18-E5ADF78AABF0}" srcId="{06AAF740-9F5B-4A34-AD3A-5ED03BA84E78}" destId="{0CE235DD-0B3E-4B8C-BF66-752655759D32}" srcOrd="2" destOrd="0" parTransId="{D03D2AFF-2DEF-41A1-A841-255F16B3E5F3}" sibTransId="{07C9A367-F7D2-4DD9-9A02-C89866BD27D0}"/>
    <dgm:cxn modelId="{382A0F21-F54F-4A9E-B0B0-2384DD341C32}" type="presOf" srcId="{FB1B4F77-AED9-4418-A050-059014F39497}" destId="{A8ED5128-6DB7-4BF5-83D5-7481B803E423}" srcOrd="0" destOrd="0" presId="urn:microsoft.com/office/officeart/2018/2/layout/IconLabelList"/>
    <dgm:cxn modelId="{A2FD0232-665F-45D3-BD04-D63A05D7072D}" srcId="{06AAF740-9F5B-4A34-AD3A-5ED03BA84E78}" destId="{2CECA94E-D3FC-4E43-972E-BB30810BDF77}" srcOrd="4" destOrd="0" parTransId="{1871F283-A8EE-4BC9-AAC1-B83A74DF11AC}" sibTransId="{1073B49A-5B0E-4B9D-82BD-132B7E0EC112}"/>
    <dgm:cxn modelId="{B6A74699-522C-44B8-92BE-D729C6196821}" type="presOf" srcId="{24231B23-8FBD-4BEF-86ED-B62A3AE0724B}" destId="{6E721700-0D82-4B2F-B914-AB94BA954DDA}" srcOrd="0" destOrd="0" presId="urn:microsoft.com/office/officeart/2018/2/layout/IconLabelList"/>
    <dgm:cxn modelId="{BD695F9A-B3CF-4E30-A861-6A5779EDE861}" type="presOf" srcId="{2CECA94E-D3FC-4E43-972E-BB30810BDF77}" destId="{FF35E5AC-B29F-40C2-8A39-392000BEC22D}" srcOrd="0" destOrd="0" presId="urn:microsoft.com/office/officeart/2018/2/layout/IconLabelList"/>
    <dgm:cxn modelId="{275064A4-C727-472D-930A-378595B6F5BD}" type="presOf" srcId="{06AAF740-9F5B-4A34-AD3A-5ED03BA84E78}" destId="{2E834859-E4A0-4BFD-883B-01DC4C50377D}" srcOrd="0" destOrd="0" presId="urn:microsoft.com/office/officeart/2018/2/layout/IconLabelList"/>
    <dgm:cxn modelId="{536A7BAA-1FD5-43AE-8135-43BBD7CDB966}" type="presOf" srcId="{0CE235DD-0B3E-4B8C-BF66-752655759D32}" destId="{F05995BA-ADFD-4508-B9A5-D751CB395C8C}" srcOrd="0" destOrd="0" presId="urn:microsoft.com/office/officeart/2018/2/layout/IconLabelList"/>
    <dgm:cxn modelId="{BE4794B0-76B7-4F47-BFEF-EAFFB8B3948B}" srcId="{06AAF740-9F5B-4A34-AD3A-5ED03BA84E78}" destId="{FB1B4F77-AED9-4418-A050-059014F39497}" srcOrd="1" destOrd="0" parTransId="{2930BC71-594B-471D-8109-28FBCC032D69}" sibTransId="{4D45CDEF-2A79-492E-951C-A09B6F474E3F}"/>
    <dgm:cxn modelId="{44A1FBC6-B937-41A5-82F6-D870336C3026}" srcId="{06AAF740-9F5B-4A34-AD3A-5ED03BA84E78}" destId="{24231B23-8FBD-4BEF-86ED-B62A3AE0724B}" srcOrd="0" destOrd="0" parTransId="{5E7CB1C1-841A-4554-9B83-1E757282B291}" sibTransId="{2EC2EBC1-E629-445A-8649-77DF30A1DE57}"/>
    <dgm:cxn modelId="{0681A0E7-8645-4FBF-A72A-7C9AD158C015}" srcId="{06AAF740-9F5B-4A34-AD3A-5ED03BA84E78}" destId="{A70CA039-4DFB-402B-A419-F84840BB7305}" srcOrd="5" destOrd="0" parTransId="{D4106862-457F-4DD9-AA26-42AEC3492EF1}" sibTransId="{8C2A9BB6-A8FB-4231-A9A0-D6ECC5F8E1E5}"/>
    <dgm:cxn modelId="{870E01F0-54DD-42FF-ABA5-D7E57415195D}" srcId="{06AAF740-9F5B-4A34-AD3A-5ED03BA84E78}" destId="{28577C4D-5E61-4BE5-B940-F891D86E5B19}" srcOrd="3" destOrd="0" parTransId="{21EEF187-7376-42A3-9C55-6DC611F358DF}" sibTransId="{E0648ABB-32BA-44B8-82F9-0B00661E4435}"/>
    <dgm:cxn modelId="{142E5760-3BA3-4D7E-9AA5-BE74C5CF32F9}" type="presParOf" srcId="{2E834859-E4A0-4BFD-883B-01DC4C50377D}" destId="{207878CD-1C9C-457D-AF00-CBA6F12B505D}" srcOrd="0" destOrd="0" presId="urn:microsoft.com/office/officeart/2018/2/layout/IconLabelList"/>
    <dgm:cxn modelId="{E7008D5B-7FB5-4BA2-B714-2C5FCE23AF61}" type="presParOf" srcId="{207878CD-1C9C-457D-AF00-CBA6F12B505D}" destId="{E78416F1-4002-467A-97A9-0975397E61E1}" srcOrd="0" destOrd="0" presId="urn:microsoft.com/office/officeart/2018/2/layout/IconLabelList"/>
    <dgm:cxn modelId="{A0599167-F073-42A8-A3AF-4ADCD8399F95}" type="presParOf" srcId="{207878CD-1C9C-457D-AF00-CBA6F12B505D}" destId="{58C964E3-A2B2-48E5-AD2D-FB023862867D}" srcOrd="1" destOrd="0" presId="urn:microsoft.com/office/officeart/2018/2/layout/IconLabelList"/>
    <dgm:cxn modelId="{F2BF6FA7-F426-4BA4-8D5B-825EC28841DD}" type="presParOf" srcId="{207878CD-1C9C-457D-AF00-CBA6F12B505D}" destId="{6E721700-0D82-4B2F-B914-AB94BA954DDA}" srcOrd="2" destOrd="0" presId="urn:microsoft.com/office/officeart/2018/2/layout/IconLabelList"/>
    <dgm:cxn modelId="{F9CD55C4-482E-45FF-B030-112B94160505}" type="presParOf" srcId="{2E834859-E4A0-4BFD-883B-01DC4C50377D}" destId="{A8C2946E-4013-43A3-9B1D-5806BBA3FCE6}" srcOrd="1" destOrd="0" presId="urn:microsoft.com/office/officeart/2018/2/layout/IconLabelList"/>
    <dgm:cxn modelId="{7014AFBC-8276-4E70-98A3-8766C3D0D862}" type="presParOf" srcId="{2E834859-E4A0-4BFD-883B-01DC4C50377D}" destId="{AC5C4840-8DDB-4A6A-961E-AD513241B01E}" srcOrd="2" destOrd="0" presId="urn:microsoft.com/office/officeart/2018/2/layout/IconLabelList"/>
    <dgm:cxn modelId="{FA367056-1EDD-4185-9A9F-9ADB6C4FF07C}" type="presParOf" srcId="{AC5C4840-8DDB-4A6A-961E-AD513241B01E}" destId="{42810945-7161-47A5-894F-E497017042B1}" srcOrd="0" destOrd="0" presId="urn:microsoft.com/office/officeart/2018/2/layout/IconLabelList"/>
    <dgm:cxn modelId="{F3749F63-335F-4839-B607-36AD12950323}" type="presParOf" srcId="{AC5C4840-8DDB-4A6A-961E-AD513241B01E}" destId="{35C9083E-60F0-450E-A363-4EB1C5C6F0FA}" srcOrd="1" destOrd="0" presId="urn:microsoft.com/office/officeart/2018/2/layout/IconLabelList"/>
    <dgm:cxn modelId="{A069F293-E603-4173-B221-F0DEAB2EF16C}" type="presParOf" srcId="{AC5C4840-8DDB-4A6A-961E-AD513241B01E}" destId="{A8ED5128-6DB7-4BF5-83D5-7481B803E423}" srcOrd="2" destOrd="0" presId="urn:microsoft.com/office/officeart/2018/2/layout/IconLabelList"/>
    <dgm:cxn modelId="{4294841E-8C32-4EA6-A23A-391F832939BF}" type="presParOf" srcId="{2E834859-E4A0-4BFD-883B-01DC4C50377D}" destId="{E89C2759-32D8-4D71-A615-9411EE3CFCF6}" srcOrd="3" destOrd="0" presId="urn:microsoft.com/office/officeart/2018/2/layout/IconLabelList"/>
    <dgm:cxn modelId="{D9EAF4CB-43D8-45D0-AFBB-7F629324E9DB}" type="presParOf" srcId="{2E834859-E4A0-4BFD-883B-01DC4C50377D}" destId="{B7EA940C-106B-4354-AB41-AAFBC8400335}" srcOrd="4" destOrd="0" presId="urn:microsoft.com/office/officeart/2018/2/layout/IconLabelList"/>
    <dgm:cxn modelId="{9D0839FC-C686-46CC-95A2-3E1C3DC463BE}" type="presParOf" srcId="{B7EA940C-106B-4354-AB41-AAFBC8400335}" destId="{FB3D55D8-CFF4-41D7-B33D-06136299FEF8}" srcOrd="0" destOrd="0" presId="urn:microsoft.com/office/officeart/2018/2/layout/IconLabelList"/>
    <dgm:cxn modelId="{67FEB935-06E3-4009-9E2E-789CC428A53E}" type="presParOf" srcId="{B7EA940C-106B-4354-AB41-AAFBC8400335}" destId="{C7B399D8-FB69-4E7E-8AA9-DD2CDE8C4230}" srcOrd="1" destOrd="0" presId="urn:microsoft.com/office/officeart/2018/2/layout/IconLabelList"/>
    <dgm:cxn modelId="{89681B03-8D4E-417F-8146-041450A46C08}" type="presParOf" srcId="{B7EA940C-106B-4354-AB41-AAFBC8400335}" destId="{F05995BA-ADFD-4508-B9A5-D751CB395C8C}" srcOrd="2" destOrd="0" presId="urn:microsoft.com/office/officeart/2018/2/layout/IconLabelList"/>
    <dgm:cxn modelId="{587EDAAA-C624-40C0-805C-062AEAD486C3}" type="presParOf" srcId="{2E834859-E4A0-4BFD-883B-01DC4C50377D}" destId="{A1BF2C3F-21EE-4DED-A9D0-2E5148BCD85A}" srcOrd="5" destOrd="0" presId="urn:microsoft.com/office/officeart/2018/2/layout/IconLabelList"/>
    <dgm:cxn modelId="{ACDF2877-86D3-4A0A-B9FB-60978DECD0B6}" type="presParOf" srcId="{2E834859-E4A0-4BFD-883B-01DC4C50377D}" destId="{3481AC39-436D-4D96-AC87-EC7782425A8D}" srcOrd="6" destOrd="0" presId="urn:microsoft.com/office/officeart/2018/2/layout/IconLabelList"/>
    <dgm:cxn modelId="{89450F60-1C4E-4BCE-84BA-C2136EFD5895}" type="presParOf" srcId="{3481AC39-436D-4D96-AC87-EC7782425A8D}" destId="{CB9172B9-FAE9-49F5-B274-45C46672DA11}" srcOrd="0" destOrd="0" presId="urn:microsoft.com/office/officeart/2018/2/layout/IconLabelList"/>
    <dgm:cxn modelId="{11C8819E-B0E7-4422-A914-FCA5661C295C}" type="presParOf" srcId="{3481AC39-436D-4D96-AC87-EC7782425A8D}" destId="{E3E1D0B6-226B-46AD-B091-79897FDD8AA9}" srcOrd="1" destOrd="0" presId="urn:microsoft.com/office/officeart/2018/2/layout/IconLabelList"/>
    <dgm:cxn modelId="{7FBE2398-5DC5-4A09-BFA7-B265FA9CB701}" type="presParOf" srcId="{3481AC39-436D-4D96-AC87-EC7782425A8D}" destId="{5C1A92EB-D465-4AAE-BBC6-F845BEEE7797}" srcOrd="2" destOrd="0" presId="urn:microsoft.com/office/officeart/2018/2/layout/IconLabelList"/>
    <dgm:cxn modelId="{1B2ACFAE-9B06-4871-9E23-5C1045B3A325}" type="presParOf" srcId="{2E834859-E4A0-4BFD-883B-01DC4C50377D}" destId="{DED0AFCC-3AE4-4553-9347-EF4BFB4E73E8}" srcOrd="7" destOrd="0" presId="urn:microsoft.com/office/officeart/2018/2/layout/IconLabelList"/>
    <dgm:cxn modelId="{01FA51F5-A338-4263-A2B6-CD56CBD41A66}" type="presParOf" srcId="{2E834859-E4A0-4BFD-883B-01DC4C50377D}" destId="{99E35A17-1B37-45D0-A7DD-C26E991847C9}" srcOrd="8" destOrd="0" presId="urn:microsoft.com/office/officeart/2018/2/layout/IconLabelList"/>
    <dgm:cxn modelId="{C2214677-3BC7-4CF1-9851-B49D9C5B8AB9}" type="presParOf" srcId="{99E35A17-1B37-45D0-A7DD-C26E991847C9}" destId="{F299850E-5F19-47F1-8BD7-7AE8D0073D7A}" srcOrd="0" destOrd="0" presId="urn:microsoft.com/office/officeart/2018/2/layout/IconLabelList"/>
    <dgm:cxn modelId="{3D1B84F1-F2A9-4306-AB04-B6C064FBEB6C}" type="presParOf" srcId="{99E35A17-1B37-45D0-A7DD-C26E991847C9}" destId="{A2824E48-F497-44FB-BD27-8AA4A0F16055}" srcOrd="1" destOrd="0" presId="urn:microsoft.com/office/officeart/2018/2/layout/IconLabelList"/>
    <dgm:cxn modelId="{95F34A44-FE2C-4855-8FB5-E9C7F5F71CD3}" type="presParOf" srcId="{99E35A17-1B37-45D0-A7DD-C26E991847C9}" destId="{FF35E5AC-B29F-40C2-8A39-392000BEC22D}" srcOrd="2" destOrd="0" presId="urn:microsoft.com/office/officeart/2018/2/layout/IconLabelList"/>
    <dgm:cxn modelId="{93B1C4AF-C3A9-4F8E-ADD0-AF500090CDD2}" type="presParOf" srcId="{2E834859-E4A0-4BFD-883B-01DC4C50377D}" destId="{E1691891-A7F9-4EFF-A66D-89759FD32128}" srcOrd="9" destOrd="0" presId="urn:microsoft.com/office/officeart/2018/2/layout/IconLabelList"/>
    <dgm:cxn modelId="{ECCF5CF1-8773-43BD-8D0D-E4046088546F}" type="presParOf" srcId="{2E834859-E4A0-4BFD-883B-01DC4C50377D}" destId="{06863D6E-5F01-4F29-9986-50D2AA4D8107}" srcOrd="10" destOrd="0" presId="urn:microsoft.com/office/officeart/2018/2/layout/IconLabelList"/>
    <dgm:cxn modelId="{6465D11B-E793-48B2-87AF-D2E4B8ED0F3E}" type="presParOf" srcId="{06863D6E-5F01-4F29-9986-50D2AA4D8107}" destId="{0F36FF55-92EA-4517-8C6C-F8674ED73500}" srcOrd="0" destOrd="0" presId="urn:microsoft.com/office/officeart/2018/2/layout/IconLabelList"/>
    <dgm:cxn modelId="{12D372E3-F35C-4143-A3AF-1040F5BAFA0A}" type="presParOf" srcId="{06863D6E-5F01-4F29-9986-50D2AA4D8107}" destId="{5FDCB41F-FC2A-43FE-96B4-A45D2864060B}" srcOrd="1" destOrd="0" presId="urn:microsoft.com/office/officeart/2018/2/layout/IconLabelList"/>
    <dgm:cxn modelId="{4776ADE3-92D2-4BFA-B625-1E459247EFE4}" type="presParOf" srcId="{06863D6E-5F01-4F29-9986-50D2AA4D8107}" destId="{593C9BC2-201B-4C5D-8E08-781A2867CFF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A289C-BB6B-4B56-95E0-19F6C73DC3E1}">
      <dsp:nvSpPr>
        <dsp:cNvPr id="0" name=""/>
        <dsp:cNvSpPr/>
      </dsp:nvSpPr>
      <dsp:spPr>
        <a:xfrm>
          <a:off x="0" y="0"/>
          <a:ext cx="8358515" cy="121228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Adults? Children?</a:t>
          </a:r>
        </a:p>
      </dsp:txBody>
      <dsp:txXfrm>
        <a:off x="35507" y="35507"/>
        <a:ext cx="7105519" cy="1141275"/>
      </dsp:txXfrm>
    </dsp:sp>
    <dsp:sp modelId="{9DF229AF-5372-4266-B7B3-F56793EA51D8}">
      <dsp:nvSpPr>
        <dsp:cNvPr id="0" name=""/>
        <dsp:cNvSpPr/>
      </dsp:nvSpPr>
      <dsp:spPr>
        <a:xfrm>
          <a:off x="1475032" y="1481686"/>
          <a:ext cx="8358515" cy="121228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We all need to get proper sleep at night, but children need more sleep than adults. </a:t>
          </a:r>
        </a:p>
      </dsp:txBody>
      <dsp:txXfrm>
        <a:off x="1510539" y="1517193"/>
        <a:ext cx="6024481" cy="1141275"/>
      </dsp:txXfrm>
    </dsp:sp>
    <dsp:sp modelId="{696CA86A-5B9A-4AFA-9CA1-57228AA639FA}">
      <dsp:nvSpPr>
        <dsp:cNvPr id="0" name=""/>
        <dsp:cNvSpPr/>
      </dsp:nvSpPr>
      <dsp:spPr>
        <a:xfrm>
          <a:off x="7570527" y="952994"/>
          <a:ext cx="787987" cy="78798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7747824" y="952994"/>
        <a:ext cx="433393" cy="592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19912-010B-4778-ACEE-B6CE50ED7CA5}">
      <dsp:nvSpPr>
        <dsp:cNvPr id="0" name=""/>
        <dsp:cNvSpPr/>
      </dsp:nvSpPr>
      <dsp:spPr>
        <a:xfrm>
          <a:off x="676776" y="1293"/>
          <a:ext cx="3634283" cy="23077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71F215-9E85-4DB0-B3BA-F58ADF8FBA5A}">
      <dsp:nvSpPr>
        <dsp:cNvPr id="0" name=""/>
        <dsp:cNvSpPr/>
      </dsp:nvSpPr>
      <dsp:spPr>
        <a:xfrm>
          <a:off x="1080585" y="384912"/>
          <a:ext cx="3634283" cy="230776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Adults should get at least 7 hours (or more) of sleep at night.</a:t>
          </a:r>
        </a:p>
      </dsp:txBody>
      <dsp:txXfrm>
        <a:off x="1148177" y="452504"/>
        <a:ext cx="3499099" cy="2172585"/>
      </dsp:txXfrm>
    </dsp:sp>
    <dsp:sp modelId="{C351247D-80DD-4FDD-BBD1-80576C6A95AA}">
      <dsp:nvSpPr>
        <dsp:cNvPr id="0" name=""/>
        <dsp:cNvSpPr/>
      </dsp:nvSpPr>
      <dsp:spPr>
        <a:xfrm>
          <a:off x="5118678" y="1293"/>
          <a:ext cx="3634283" cy="23077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B82C3D-0D80-4040-BCB7-FE74DE10C47C}">
      <dsp:nvSpPr>
        <dsp:cNvPr id="0" name=""/>
        <dsp:cNvSpPr/>
      </dsp:nvSpPr>
      <dsp:spPr>
        <a:xfrm>
          <a:off x="5522487" y="384912"/>
          <a:ext cx="3634283" cy="230776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Children ages 6-18 should average 9-12 hours of sleep a night.</a:t>
          </a:r>
        </a:p>
      </dsp:txBody>
      <dsp:txXfrm>
        <a:off x="5590079" y="452504"/>
        <a:ext cx="3499099" cy="2172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AD8C4-8E74-4974-9B7B-14484BD15AE6}">
      <dsp:nvSpPr>
        <dsp:cNvPr id="0" name=""/>
        <dsp:cNvSpPr/>
      </dsp:nvSpPr>
      <dsp:spPr>
        <a:xfrm>
          <a:off x="599806" y="371402"/>
          <a:ext cx="991845" cy="99184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132413-D287-4E23-9F3D-BEC8082FDAC4}">
      <dsp:nvSpPr>
        <dsp:cNvPr id="0" name=""/>
        <dsp:cNvSpPr/>
      </dsp:nvSpPr>
      <dsp:spPr>
        <a:xfrm>
          <a:off x="811183" y="582779"/>
          <a:ext cx="569091" cy="5690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A97F07-459D-4257-8170-E0B7DB1A3162}">
      <dsp:nvSpPr>
        <dsp:cNvPr id="0" name=""/>
        <dsp:cNvSpPr/>
      </dsp:nvSpPr>
      <dsp:spPr>
        <a:xfrm>
          <a:off x="2715" y="1672183"/>
          <a:ext cx="2186027" cy="6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Improved Concentration/Productivity</a:t>
          </a:r>
        </a:p>
      </dsp:txBody>
      <dsp:txXfrm>
        <a:off x="2715" y="1672183"/>
        <a:ext cx="2186027" cy="650390"/>
      </dsp:txXfrm>
    </dsp:sp>
    <dsp:sp modelId="{48279BA6-5D79-46A0-B47B-1C7EDC20EA82}">
      <dsp:nvSpPr>
        <dsp:cNvPr id="0" name=""/>
        <dsp:cNvSpPr/>
      </dsp:nvSpPr>
      <dsp:spPr>
        <a:xfrm>
          <a:off x="2790354" y="371402"/>
          <a:ext cx="991845" cy="99184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E491E8-9E44-46A1-8A28-135298B5F809}">
      <dsp:nvSpPr>
        <dsp:cNvPr id="0" name=""/>
        <dsp:cNvSpPr/>
      </dsp:nvSpPr>
      <dsp:spPr>
        <a:xfrm>
          <a:off x="3001731" y="582779"/>
          <a:ext cx="569091" cy="5690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DEEF9D-40BB-452B-8918-A4390A1A3BCE}">
      <dsp:nvSpPr>
        <dsp:cNvPr id="0" name=""/>
        <dsp:cNvSpPr/>
      </dsp:nvSpPr>
      <dsp:spPr>
        <a:xfrm>
          <a:off x="2473288" y="1672183"/>
          <a:ext cx="1625976" cy="6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Reduces your Risk of Diseases/Health Issues </a:t>
          </a:r>
        </a:p>
      </dsp:txBody>
      <dsp:txXfrm>
        <a:off x="2473288" y="1672183"/>
        <a:ext cx="1625976" cy="650390"/>
      </dsp:txXfrm>
    </dsp:sp>
    <dsp:sp modelId="{4C2F278A-502D-4F04-A04D-2A8F0FB0EDF9}">
      <dsp:nvSpPr>
        <dsp:cNvPr id="0" name=""/>
        <dsp:cNvSpPr/>
      </dsp:nvSpPr>
      <dsp:spPr>
        <a:xfrm>
          <a:off x="4700876" y="371402"/>
          <a:ext cx="991845" cy="99184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FCFB08-4812-48FA-A6D5-0C7BE75C8455}">
      <dsp:nvSpPr>
        <dsp:cNvPr id="0" name=""/>
        <dsp:cNvSpPr/>
      </dsp:nvSpPr>
      <dsp:spPr>
        <a:xfrm>
          <a:off x="4912253" y="582779"/>
          <a:ext cx="569091" cy="56909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427E1E-EBAF-4DB8-B6E4-E1A4BB8CEF19}">
      <dsp:nvSpPr>
        <dsp:cNvPr id="0" name=""/>
        <dsp:cNvSpPr/>
      </dsp:nvSpPr>
      <dsp:spPr>
        <a:xfrm>
          <a:off x="4383811" y="1672183"/>
          <a:ext cx="1625976" cy="6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Improves your Immune System </a:t>
          </a:r>
        </a:p>
      </dsp:txBody>
      <dsp:txXfrm>
        <a:off x="4383811" y="1672183"/>
        <a:ext cx="1625976" cy="650390"/>
      </dsp:txXfrm>
    </dsp:sp>
    <dsp:sp modelId="{ED79C2EB-C266-451A-8136-5F1F40E023B0}">
      <dsp:nvSpPr>
        <dsp:cNvPr id="0" name=""/>
        <dsp:cNvSpPr/>
      </dsp:nvSpPr>
      <dsp:spPr>
        <a:xfrm>
          <a:off x="6611399" y="371402"/>
          <a:ext cx="991845" cy="99184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133731-B6D5-4D32-A83B-116E0B344C13}">
      <dsp:nvSpPr>
        <dsp:cNvPr id="0" name=""/>
        <dsp:cNvSpPr/>
      </dsp:nvSpPr>
      <dsp:spPr>
        <a:xfrm>
          <a:off x="6822776" y="582779"/>
          <a:ext cx="569091" cy="5690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DBECD-95DF-4BF0-B03E-BE80878D2892}">
      <dsp:nvSpPr>
        <dsp:cNvPr id="0" name=""/>
        <dsp:cNvSpPr/>
      </dsp:nvSpPr>
      <dsp:spPr>
        <a:xfrm>
          <a:off x="6294333" y="1672183"/>
          <a:ext cx="1625976" cy="6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Boosts Memory </a:t>
          </a:r>
        </a:p>
      </dsp:txBody>
      <dsp:txXfrm>
        <a:off x="6294333" y="1672183"/>
        <a:ext cx="1625976" cy="650390"/>
      </dsp:txXfrm>
    </dsp:sp>
    <dsp:sp modelId="{6084B37E-6AD1-4626-B984-E2FD6784C881}">
      <dsp:nvSpPr>
        <dsp:cNvPr id="0" name=""/>
        <dsp:cNvSpPr/>
      </dsp:nvSpPr>
      <dsp:spPr>
        <a:xfrm>
          <a:off x="8521921" y="371402"/>
          <a:ext cx="991845" cy="99184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6E664-1A91-4DC4-BB93-04E43595CE1E}">
      <dsp:nvSpPr>
        <dsp:cNvPr id="0" name=""/>
        <dsp:cNvSpPr/>
      </dsp:nvSpPr>
      <dsp:spPr>
        <a:xfrm>
          <a:off x="8733298" y="582779"/>
          <a:ext cx="569091" cy="5690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BD747-6390-457B-9317-A0D4FD6F3253}">
      <dsp:nvSpPr>
        <dsp:cNvPr id="0" name=""/>
        <dsp:cNvSpPr/>
      </dsp:nvSpPr>
      <dsp:spPr>
        <a:xfrm>
          <a:off x="8204856" y="1672183"/>
          <a:ext cx="1625976" cy="6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Supports Weight Management </a:t>
          </a:r>
        </a:p>
      </dsp:txBody>
      <dsp:txXfrm>
        <a:off x="8204856" y="1672183"/>
        <a:ext cx="1625976" cy="6503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A97E2-6EB2-48D0-B989-43FC5B8B894D}">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D53D3B-14BF-47F4-8FDC-AF20FE274BD1}">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EA581E-17BF-4FC2-BCD9-6951C06BD09B}">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Affects your overall cognitive abilities (memory, concentration, decision making, etc.)</a:t>
          </a:r>
        </a:p>
      </dsp:txBody>
      <dsp:txXfrm>
        <a:off x="75768" y="3053169"/>
        <a:ext cx="3093750" cy="720000"/>
      </dsp:txXfrm>
    </dsp:sp>
    <dsp:sp modelId="{95A9D255-C96B-4FA3-B468-7618A997619F}">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9EF7D-7E41-4934-A381-B9F4ACA922B3}">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8F01C9-CA29-4EA3-B109-2E90780FB27B}">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Reduces your reaction time</a:t>
          </a:r>
        </a:p>
      </dsp:txBody>
      <dsp:txXfrm>
        <a:off x="3710925" y="3053169"/>
        <a:ext cx="3093750" cy="720000"/>
      </dsp:txXfrm>
    </dsp:sp>
    <dsp:sp modelId="{E5DAD55F-5A74-4F69-B07A-2ECA4D0188E4}">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9427B-2EC3-4720-8032-809C769B819F}">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202528-AB39-48F0-9561-A22B5522E78F}">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Affects your emotions and your ability to control them</a:t>
          </a:r>
        </a:p>
      </dsp:txBody>
      <dsp:txXfrm>
        <a:off x="7346081" y="3053169"/>
        <a:ext cx="3093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63CCB-7518-4E89-9965-35E73A5DF4D7}">
      <dsp:nvSpPr>
        <dsp:cNvPr id="0" name=""/>
        <dsp:cNvSpPr/>
      </dsp:nvSpPr>
      <dsp:spPr>
        <a:xfrm>
          <a:off x="82613"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63C004-6CA0-4DCD-A286-EBAFC98FC717}">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7B93B-2D82-4083-8D51-86720388D45A}">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One stage of sleep during this cycle</a:t>
          </a:r>
        </a:p>
      </dsp:txBody>
      <dsp:txXfrm>
        <a:off x="1172126" y="90072"/>
        <a:ext cx="2114937" cy="897246"/>
      </dsp:txXfrm>
    </dsp:sp>
    <dsp:sp modelId="{BD1D43BF-1F46-4EAB-8E63-1B6EDAD2BA7E}">
      <dsp:nvSpPr>
        <dsp:cNvPr id="0" name=""/>
        <dsp:cNvSpPr/>
      </dsp:nvSpPr>
      <dsp:spPr>
        <a:xfrm>
          <a:off x="3655575"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60456C-33D5-4151-855A-5D424D3BCEC2}">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4E6D3-8EEE-4E1A-AA19-61967A882BF4}">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Your brain is active during this stage</a:t>
          </a:r>
        </a:p>
      </dsp:txBody>
      <dsp:txXfrm>
        <a:off x="4745088" y="90072"/>
        <a:ext cx="2114937" cy="897246"/>
      </dsp:txXfrm>
    </dsp:sp>
    <dsp:sp modelId="{60CFAC92-7A42-452D-B342-BE7B30B4AABF}">
      <dsp:nvSpPr>
        <dsp:cNvPr id="0" name=""/>
        <dsp:cNvSpPr/>
      </dsp:nvSpPr>
      <dsp:spPr>
        <a:xfrm>
          <a:off x="7228536"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3FE63D-2F37-40AF-B928-CD148E32867B}">
      <dsp:nvSpPr>
        <dsp:cNvPr id="0" name=""/>
        <dsp:cNvSpPr/>
      </dsp:nvSpPr>
      <dsp:spPr>
        <a:xfrm>
          <a:off x="7416958" y="278494"/>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3507F-CB48-433A-9D36-1FD5D85DDDC7}">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Eyes move rapidly </a:t>
          </a:r>
        </a:p>
      </dsp:txBody>
      <dsp:txXfrm>
        <a:off x="8318049" y="90072"/>
        <a:ext cx="2114937" cy="897246"/>
      </dsp:txXfrm>
    </dsp:sp>
    <dsp:sp modelId="{9EB4D4CA-2639-41ED-8625-917201C70A5B}">
      <dsp:nvSpPr>
        <dsp:cNvPr id="0" name=""/>
        <dsp:cNvSpPr/>
      </dsp:nvSpPr>
      <dsp:spPr>
        <a:xfrm>
          <a:off x="82613"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9E228-7814-4714-A440-C20D55FB9F18}">
      <dsp:nvSpPr>
        <dsp:cNvPr id="0" name=""/>
        <dsp:cNvSpPr/>
      </dsp:nvSpPr>
      <dsp:spPr>
        <a:xfrm>
          <a:off x="271034"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84E271-0242-4150-BBC5-98F0DDB4B783}">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Breathing, heart rate and blood pressure are irregular </a:t>
          </a:r>
        </a:p>
      </dsp:txBody>
      <dsp:txXfrm>
        <a:off x="1172126" y="1727045"/>
        <a:ext cx="2114937" cy="897246"/>
      </dsp:txXfrm>
    </dsp:sp>
    <dsp:sp modelId="{5BEF8FF1-FF40-40F4-9E73-A9FF66CAC9E8}">
      <dsp:nvSpPr>
        <dsp:cNvPr id="0" name=""/>
        <dsp:cNvSpPr/>
      </dsp:nvSpPr>
      <dsp:spPr>
        <a:xfrm>
          <a:off x="3655575"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F4DCB-98DE-4C29-B6AA-1BC3E0C11E8B}">
      <dsp:nvSpPr>
        <dsp:cNvPr id="0" name=""/>
        <dsp:cNvSpPr/>
      </dsp:nvSpPr>
      <dsp:spPr>
        <a:xfrm>
          <a:off x="3843996"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BD05D-479C-430C-BF58-03DEB5856E54}">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Arm and leg muscles are temporarily paralized</a:t>
          </a:r>
        </a:p>
      </dsp:txBody>
      <dsp:txXfrm>
        <a:off x="4745088" y="1727045"/>
        <a:ext cx="2114937" cy="897246"/>
      </dsp:txXfrm>
    </dsp:sp>
    <dsp:sp modelId="{78147175-FF18-403C-980C-C8A2887503AF}">
      <dsp:nvSpPr>
        <dsp:cNvPr id="0" name=""/>
        <dsp:cNvSpPr/>
      </dsp:nvSpPr>
      <dsp:spPr>
        <a:xfrm>
          <a:off x="7228536"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FA8C1-13D7-470B-981A-0DE54F926F36}">
      <dsp:nvSpPr>
        <dsp:cNvPr id="0" name=""/>
        <dsp:cNvSpPr/>
      </dsp:nvSpPr>
      <dsp:spPr>
        <a:xfrm>
          <a:off x="7416958" y="1915467"/>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D4C007-B76D-48A6-8AA0-33B277C41B67}">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Dreaming typically happens during this stage</a:t>
          </a:r>
        </a:p>
      </dsp:txBody>
      <dsp:txXfrm>
        <a:off x="8318049" y="1727045"/>
        <a:ext cx="2114937" cy="897246"/>
      </dsp:txXfrm>
    </dsp:sp>
    <dsp:sp modelId="{29A6B013-6EEE-4637-A179-8585F968A376}">
      <dsp:nvSpPr>
        <dsp:cNvPr id="0" name=""/>
        <dsp:cNvSpPr/>
      </dsp:nvSpPr>
      <dsp:spPr>
        <a:xfrm>
          <a:off x="82613" y="336401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17681-AD81-4773-82C3-FD66D26B78AE}">
      <dsp:nvSpPr>
        <dsp:cNvPr id="0" name=""/>
        <dsp:cNvSpPr/>
      </dsp:nvSpPr>
      <dsp:spPr>
        <a:xfrm>
          <a:off x="271034" y="3552441"/>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5FF28-C846-44F5-8DEF-5ACF3F06A8CE}">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This stage usually occurs later in the night</a:t>
          </a:r>
        </a:p>
      </dsp:txBody>
      <dsp:txXfrm>
        <a:off x="1172126" y="3364019"/>
        <a:ext cx="2114937" cy="897246"/>
      </dsp:txXfrm>
    </dsp:sp>
    <dsp:sp modelId="{488E6E18-1706-464B-BBD5-FB77F648C501}">
      <dsp:nvSpPr>
        <dsp:cNvPr id="0" name=""/>
        <dsp:cNvSpPr/>
      </dsp:nvSpPr>
      <dsp:spPr>
        <a:xfrm>
          <a:off x="3655575" y="336401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225183-E41C-42C9-A0AA-51031735BE69}">
      <dsp:nvSpPr>
        <dsp:cNvPr id="0" name=""/>
        <dsp:cNvSpPr/>
      </dsp:nvSpPr>
      <dsp:spPr>
        <a:xfrm>
          <a:off x="3843996" y="3552441"/>
          <a:ext cx="520402" cy="52040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C7B895-F427-4369-B913-D476BC9B0989}">
      <dsp:nvSpPr>
        <dsp:cNvPr id="0" name=""/>
        <dsp:cNvSpPr/>
      </dsp:nvSpPr>
      <dsp:spPr>
        <a:xfrm>
          <a:off x="4745088"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Colder temperatures decreases REM sleep</a:t>
          </a:r>
        </a:p>
      </dsp:txBody>
      <dsp:txXfrm>
        <a:off x="4745088" y="3364019"/>
        <a:ext cx="2114937" cy="897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8D24E-536F-43F3-A506-535B9C193A85}">
      <dsp:nvSpPr>
        <dsp:cNvPr id="0" name=""/>
        <dsp:cNvSpPr/>
      </dsp:nvSpPr>
      <dsp:spPr>
        <a:xfrm>
          <a:off x="1138979" y="120354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4FDF5-38E9-459C-B4FC-8A9FFBA6C3D4}">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Cells in the brain that promote sleep decline with age</a:t>
          </a:r>
        </a:p>
      </dsp:txBody>
      <dsp:txXfrm>
        <a:off x="569079" y="2427788"/>
        <a:ext cx="2072362" cy="720000"/>
      </dsp:txXfrm>
    </dsp:sp>
    <dsp:sp modelId="{1902406E-A852-4AE7-910A-47836A612825}">
      <dsp:nvSpPr>
        <dsp:cNvPr id="0" name=""/>
        <dsp:cNvSpPr/>
      </dsp:nvSpPr>
      <dsp:spPr>
        <a:xfrm>
          <a:off x="3574005" y="120354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3E994E-BF8A-4ED5-A8D2-2F9C63A19830}">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Conditions like Alzheimer’s disease speeds up the loss of sleep cells in the brain</a:t>
          </a:r>
        </a:p>
      </dsp:txBody>
      <dsp:txXfrm>
        <a:off x="3004105" y="2427788"/>
        <a:ext cx="2072362" cy="720000"/>
      </dsp:txXfrm>
    </dsp:sp>
    <dsp:sp modelId="{B8E4F2B8-FCB9-47D1-92E6-D7583592D992}">
      <dsp:nvSpPr>
        <dsp:cNvPr id="0" name=""/>
        <dsp:cNvSpPr/>
      </dsp:nvSpPr>
      <dsp:spPr>
        <a:xfrm>
          <a:off x="6009031" y="120354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DD2B7E-4107-4165-B3B7-B8B788C1207A}">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This affects your ability to stay asleep</a:t>
          </a:r>
        </a:p>
      </dsp:txBody>
      <dsp:txXfrm>
        <a:off x="5439131" y="2427788"/>
        <a:ext cx="2072362" cy="720000"/>
      </dsp:txXfrm>
    </dsp:sp>
    <dsp:sp modelId="{639ADD71-2650-409A-8F28-4995543DE3E3}">
      <dsp:nvSpPr>
        <dsp:cNvPr id="0" name=""/>
        <dsp:cNvSpPr/>
      </dsp:nvSpPr>
      <dsp:spPr>
        <a:xfrm>
          <a:off x="8444057" y="120354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90C852-ECD7-4891-AA51-394CD8A6FCDC}">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Older adults typically sleep less and wake up earlier </a:t>
          </a:r>
        </a:p>
      </dsp:txBody>
      <dsp:txXfrm>
        <a:off x="7874157" y="2427788"/>
        <a:ext cx="2072362"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A1BF0-EB08-4657-BDF6-5B2A64F6E227}">
      <dsp:nvSpPr>
        <dsp:cNvPr id="0" name=""/>
        <dsp:cNvSpPr/>
      </dsp:nvSpPr>
      <dsp:spPr>
        <a:xfrm>
          <a:off x="559800" y="77220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E25DF5-E8ED-4942-BEC7-9DB6F1C6265A}">
      <dsp:nvSpPr>
        <dsp:cNvPr id="0" name=""/>
        <dsp:cNvSpPr/>
      </dsp:nvSpPr>
      <dsp:spPr>
        <a:xfrm>
          <a:off x="559800" y="240490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Talk to your doctor about any of the symptoms you are experiencing</a:t>
          </a:r>
        </a:p>
      </dsp:txBody>
      <dsp:txXfrm>
        <a:off x="559800" y="2404905"/>
        <a:ext cx="4320000" cy="648000"/>
      </dsp:txXfrm>
    </dsp:sp>
    <dsp:sp modelId="{C7CEA42D-EB59-45B6-9229-18B6D604AA6F}">
      <dsp:nvSpPr>
        <dsp:cNvPr id="0" name=""/>
        <dsp:cNvSpPr/>
      </dsp:nvSpPr>
      <dsp:spPr>
        <a:xfrm>
          <a:off x="559800" y="3109044"/>
          <a:ext cx="4320000" cy="470085"/>
        </a:xfrm>
        <a:prstGeom prst="rect">
          <a:avLst/>
        </a:prstGeom>
        <a:noFill/>
        <a:ln>
          <a:noFill/>
        </a:ln>
        <a:effectLst/>
      </dsp:spPr>
      <dsp:style>
        <a:lnRef idx="0">
          <a:scrgbClr r="0" g="0" b="0"/>
        </a:lnRef>
        <a:fillRef idx="0">
          <a:scrgbClr r="0" g="0" b="0"/>
        </a:fillRef>
        <a:effectRef idx="0">
          <a:scrgbClr r="0" g="0" b="0"/>
        </a:effectRef>
        <a:fontRef idx="minor"/>
      </dsp:style>
    </dsp:sp>
    <dsp:sp modelId="{F8898ED8-9783-4978-B338-8AF9B53C0A58}">
      <dsp:nvSpPr>
        <dsp:cNvPr id="0" name=""/>
        <dsp:cNvSpPr/>
      </dsp:nvSpPr>
      <dsp:spPr>
        <a:xfrm>
          <a:off x="5635800" y="772208"/>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1C2185-93A8-4385-9087-DDE0FF20E0A4}">
      <dsp:nvSpPr>
        <dsp:cNvPr id="0" name=""/>
        <dsp:cNvSpPr/>
      </dsp:nvSpPr>
      <dsp:spPr>
        <a:xfrm>
          <a:off x="5635800" y="240490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If sleep apnea is suspected, a sleep study will be conducted</a:t>
          </a:r>
        </a:p>
      </dsp:txBody>
      <dsp:txXfrm>
        <a:off x="5635800" y="2404905"/>
        <a:ext cx="4320000" cy="648000"/>
      </dsp:txXfrm>
    </dsp:sp>
    <dsp:sp modelId="{F13DB925-8DD5-45A9-BA29-58ACDE5DE5DC}">
      <dsp:nvSpPr>
        <dsp:cNvPr id="0" name=""/>
        <dsp:cNvSpPr/>
      </dsp:nvSpPr>
      <dsp:spPr>
        <a:xfrm>
          <a:off x="5635800" y="3109044"/>
          <a:ext cx="4320000" cy="47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a:t>Most are done at a medical facility, but can be performed at home</a:t>
          </a:r>
        </a:p>
      </dsp:txBody>
      <dsp:txXfrm>
        <a:off x="5635800" y="3109044"/>
        <a:ext cx="4320000" cy="4700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416F1-4002-467A-97A9-0975397E61E1}">
      <dsp:nvSpPr>
        <dsp:cNvPr id="0" name=""/>
        <dsp:cNvSpPr/>
      </dsp:nvSpPr>
      <dsp:spPr>
        <a:xfrm>
          <a:off x="421398" y="1395177"/>
          <a:ext cx="688183" cy="6881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721700-0D82-4B2F-B914-AB94BA954DDA}">
      <dsp:nvSpPr>
        <dsp:cNvPr id="0" name=""/>
        <dsp:cNvSpPr/>
      </dsp:nvSpPr>
      <dsp:spPr>
        <a:xfrm>
          <a:off x="841"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Non-medical treatments such as: weight loss, sleep aids, nasal sprays, medication changes</a:t>
          </a:r>
        </a:p>
      </dsp:txBody>
      <dsp:txXfrm>
        <a:off x="841" y="2344441"/>
        <a:ext cx="1529296" cy="611718"/>
      </dsp:txXfrm>
    </dsp:sp>
    <dsp:sp modelId="{42810945-7161-47A5-894F-E497017042B1}">
      <dsp:nvSpPr>
        <dsp:cNvPr id="0" name=""/>
        <dsp:cNvSpPr/>
      </dsp:nvSpPr>
      <dsp:spPr>
        <a:xfrm>
          <a:off x="2218322" y="1395177"/>
          <a:ext cx="688183" cy="6881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ED5128-6DB7-4BF5-83D5-7481B803E423}">
      <dsp:nvSpPr>
        <dsp:cNvPr id="0" name=""/>
        <dsp:cNvSpPr/>
      </dsp:nvSpPr>
      <dsp:spPr>
        <a:xfrm>
          <a:off x="1797765"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Ventilation devices</a:t>
          </a:r>
        </a:p>
      </dsp:txBody>
      <dsp:txXfrm>
        <a:off x="1797765" y="2344441"/>
        <a:ext cx="1529296" cy="611718"/>
      </dsp:txXfrm>
    </dsp:sp>
    <dsp:sp modelId="{FB3D55D8-CFF4-41D7-B33D-06136299FEF8}">
      <dsp:nvSpPr>
        <dsp:cNvPr id="0" name=""/>
        <dsp:cNvSpPr/>
      </dsp:nvSpPr>
      <dsp:spPr>
        <a:xfrm>
          <a:off x="4015246" y="1395177"/>
          <a:ext cx="688183" cy="6881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995BA-ADFD-4508-B9A5-D751CB395C8C}">
      <dsp:nvSpPr>
        <dsp:cNvPr id="0" name=""/>
        <dsp:cNvSpPr/>
      </dsp:nvSpPr>
      <dsp:spPr>
        <a:xfrm>
          <a:off x="3594689"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Mouthpieces</a:t>
          </a:r>
        </a:p>
      </dsp:txBody>
      <dsp:txXfrm>
        <a:off x="3594689" y="2344441"/>
        <a:ext cx="1529296" cy="611718"/>
      </dsp:txXfrm>
    </dsp:sp>
    <dsp:sp modelId="{CB9172B9-FAE9-49F5-B274-45C46672DA11}">
      <dsp:nvSpPr>
        <dsp:cNvPr id="0" name=""/>
        <dsp:cNvSpPr/>
      </dsp:nvSpPr>
      <dsp:spPr>
        <a:xfrm>
          <a:off x="5812170" y="1395177"/>
          <a:ext cx="688183" cy="6881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1A92EB-D465-4AAE-BBC6-F845BEEE7797}">
      <dsp:nvSpPr>
        <dsp:cNvPr id="0" name=""/>
        <dsp:cNvSpPr/>
      </dsp:nvSpPr>
      <dsp:spPr>
        <a:xfrm>
          <a:off x="5391613"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Nerve stimulators </a:t>
          </a:r>
        </a:p>
      </dsp:txBody>
      <dsp:txXfrm>
        <a:off x="5391613" y="2344441"/>
        <a:ext cx="1529296" cy="611718"/>
      </dsp:txXfrm>
    </dsp:sp>
    <dsp:sp modelId="{F299850E-5F19-47F1-8BD7-7AE8D0073D7A}">
      <dsp:nvSpPr>
        <dsp:cNvPr id="0" name=""/>
        <dsp:cNvSpPr/>
      </dsp:nvSpPr>
      <dsp:spPr>
        <a:xfrm>
          <a:off x="7609093" y="1395177"/>
          <a:ext cx="688183" cy="688183"/>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5E5AC-B29F-40C2-8A39-392000BEC22D}">
      <dsp:nvSpPr>
        <dsp:cNvPr id="0" name=""/>
        <dsp:cNvSpPr/>
      </dsp:nvSpPr>
      <dsp:spPr>
        <a:xfrm>
          <a:off x="7188537"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Surgery</a:t>
          </a:r>
        </a:p>
      </dsp:txBody>
      <dsp:txXfrm>
        <a:off x="7188537" y="2344441"/>
        <a:ext cx="1529296" cy="611718"/>
      </dsp:txXfrm>
    </dsp:sp>
    <dsp:sp modelId="{0F36FF55-92EA-4517-8C6C-F8674ED73500}">
      <dsp:nvSpPr>
        <dsp:cNvPr id="0" name=""/>
        <dsp:cNvSpPr/>
      </dsp:nvSpPr>
      <dsp:spPr>
        <a:xfrm>
          <a:off x="9406017" y="1395177"/>
          <a:ext cx="688183" cy="6881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3C9BC2-201B-4C5D-8E08-781A2867CFFC}">
      <dsp:nvSpPr>
        <dsp:cNvPr id="0" name=""/>
        <dsp:cNvSpPr/>
      </dsp:nvSpPr>
      <dsp:spPr>
        <a:xfrm>
          <a:off x="8985461"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Medications </a:t>
          </a:r>
        </a:p>
      </dsp:txBody>
      <dsp:txXfrm>
        <a:off x="8985461" y="2344441"/>
        <a:ext cx="1529296" cy="61171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A596-6C9E-A31E-02F3-499938FE69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1F1F0C-06AE-B82C-1561-3A682744A8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9FEB3A-0D1A-0E01-046D-FDB124884089}"/>
              </a:ext>
            </a:extLst>
          </p:cNvPr>
          <p:cNvSpPr>
            <a:spLocks noGrp="1"/>
          </p:cNvSpPr>
          <p:nvPr>
            <p:ph type="dt" sz="half" idx="10"/>
          </p:nvPr>
        </p:nvSpPr>
        <p:spPr/>
        <p:txBody>
          <a:bodyPr/>
          <a:lstStyle/>
          <a:p>
            <a:fld id="{5402D63B-18CC-4545-B414-AD9B568779AD}" type="datetimeFigureOut">
              <a:rPr lang="en-US" smtClean="0"/>
              <a:t>7/8/2024</a:t>
            </a:fld>
            <a:endParaRPr lang="en-US"/>
          </a:p>
        </p:txBody>
      </p:sp>
      <p:sp>
        <p:nvSpPr>
          <p:cNvPr id="5" name="Footer Placeholder 4">
            <a:extLst>
              <a:ext uri="{FF2B5EF4-FFF2-40B4-BE49-F238E27FC236}">
                <a16:creationId xmlns:a16="http://schemas.microsoft.com/office/drawing/2014/main" id="{89B3D572-AF9A-E173-FA03-B63D78162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82ADC0-C11C-FA2B-B91E-E8F877FF429D}"/>
              </a:ext>
            </a:extLst>
          </p:cNvPr>
          <p:cNvSpPr>
            <a:spLocks noGrp="1"/>
          </p:cNvSpPr>
          <p:nvPr>
            <p:ph type="sldNum" sz="quarter" idx="12"/>
          </p:nvPr>
        </p:nvSpPr>
        <p:spPr/>
        <p:txBody>
          <a:bodyPr/>
          <a:lstStyle/>
          <a:p>
            <a:fld id="{6FD1EB64-6BC8-4549-A30E-D749E20C6AE2}" type="slidenum">
              <a:rPr lang="en-US" smtClean="0"/>
              <a:t>‹#›</a:t>
            </a:fld>
            <a:endParaRPr lang="en-US"/>
          </a:p>
        </p:txBody>
      </p:sp>
    </p:spTree>
    <p:extLst>
      <p:ext uri="{BB962C8B-B14F-4D97-AF65-F5344CB8AC3E}">
        <p14:creationId xmlns:p14="http://schemas.microsoft.com/office/powerpoint/2010/main" val="236731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77E6D-F032-A796-9A64-45449D0968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0D9502-8FC0-FE0F-70C8-2BBDC367E3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1B295C-A6BD-27BC-25D0-364D608A5FF0}"/>
              </a:ext>
            </a:extLst>
          </p:cNvPr>
          <p:cNvSpPr>
            <a:spLocks noGrp="1"/>
          </p:cNvSpPr>
          <p:nvPr>
            <p:ph type="dt" sz="half" idx="10"/>
          </p:nvPr>
        </p:nvSpPr>
        <p:spPr/>
        <p:txBody>
          <a:bodyPr/>
          <a:lstStyle/>
          <a:p>
            <a:fld id="{5402D63B-18CC-4545-B414-AD9B568779AD}" type="datetimeFigureOut">
              <a:rPr lang="en-US" smtClean="0"/>
              <a:t>7/8/2024</a:t>
            </a:fld>
            <a:endParaRPr lang="en-US"/>
          </a:p>
        </p:txBody>
      </p:sp>
      <p:sp>
        <p:nvSpPr>
          <p:cNvPr id="5" name="Footer Placeholder 4">
            <a:extLst>
              <a:ext uri="{FF2B5EF4-FFF2-40B4-BE49-F238E27FC236}">
                <a16:creationId xmlns:a16="http://schemas.microsoft.com/office/drawing/2014/main" id="{AAF2D17B-645C-B1F8-3B25-E0244BB07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1AC2CA-1BE5-2ED5-930B-1D5052B2157D}"/>
              </a:ext>
            </a:extLst>
          </p:cNvPr>
          <p:cNvSpPr>
            <a:spLocks noGrp="1"/>
          </p:cNvSpPr>
          <p:nvPr>
            <p:ph type="sldNum" sz="quarter" idx="12"/>
          </p:nvPr>
        </p:nvSpPr>
        <p:spPr/>
        <p:txBody>
          <a:bodyPr/>
          <a:lstStyle/>
          <a:p>
            <a:fld id="{6FD1EB64-6BC8-4549-A30E-D749E20C6AE2}" type="slidenum">
              <a:rPr lang="en-US" smtClean="0"/>
              <a:t>‹#›</a:t>
            </a:fld>
            <a:endParaRPr lang="en-US"/>
          </a:p>
        </p:txBody>
      </p:sp>
    </p:spTree>
    <p:extLst>
      <p:ext uri="{BB962C8B-B14F-4D97-AF65-F5344CB8AC3E}">
        <p14:creationId xmlns:p14="http://schemas.microsoft.com/office/powerpoint/2010/main" val="170672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8BB4CC-5513-B5E5-A9EB-3B55E48D0F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39F540-4043-B021-C551-9BA7653C2E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9A621-F441-C9D7-ABC1-FF3377B3BF48}"/>
              </a:ext>
            </a:extLst>
          </p:cNvPr>
          <p:cNvSpPr>
            <a:spLocks noGrp="1"/>
          </p:cNvSpPr>
          <p:nvPr>
            <p:ph type="dt" sz="half" idx="10"/>
          </p:nvPr>
        </p:nvSpPr>
        <p:spPr/>
        <p:txBody>
          <a:bodyPr/>
          <a:lstStyle/>
          <a:p>
            <a:fld id="{5402D63B-18CC-4545-B414-AD9B568779AD}" type="datetimeFigureOut">
              <a:rPr lang="en-US" smtClean="0"/>
              <a:t>7/8/2024</a:t>
            </a:fld>
            <a:endParaRPr lang="en-US"/>
          </a:p>
        </p:txBody>
      </p:sp>
      <p:sp>
        <p:nvSpPr>
          <p:cNvPr id="5" name="Footer Placeholder 4">
            <a:extLst>
              <a:ext uri="{FF2B5EF4-FFF2-40B4-BE49-F238E27FC236}">
                <a16:creationId xmlns:a16="http://schemas.microsoft.com/office/drawing/2014/main" id="{BB2A5397-691C-2692-093E-5AC7E4BDA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B93A8-C795-6442-3AEE-D55BB57CF42E}"/>
              </a:ext>
            </a:extLst>
          </p:cNvPr>
          <p:cNvSpPr>
            <a:spLocks noGrp="1"/>
          </p:cNvSpPr>
          <p:nvPr>
            <p:ph type="sldNum" sz="quarter" idx="12"/>
          </p:nvPr>
        </p:nvSpPr>
        <p:spPr/>
        <p:txBody>
          <a:bodyPr/>
          <a:lstStyle/>
          <a:p>
            <a:fld id="{6FD1EB64-6BC8-4549-A30E-D749E20C6AE2}" type="slidenum">
              <a:rPr lang="en-US" smtClean="0"/>
              <a:t>‹#›</a:t>
            </a:fld>
            <a:endParaRPr lang="en-US"/>
          </a:p>
        </p:txBody>
      </p:sp>
    </p:spTree>
    <p:extLst>
      <p:ext uri="{BB962C8B-B14F-4D97-AF65-F5344CB8AC3E}">
        <p14:creationId xmlns:p14="http://schemas.microsoft.com/office/powerpoint/2010/main" val="1159075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C6C6-1A35-B4AC-A2B6-38E24F5E9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5CEAA9-493C-8F51-0F75-3FBD904BD3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10874-5174-5EB8-F1B7-A5E0CB7770C0}"/>
              </a:ext>
            </a:extLst>
          </p:cNvPr>
          <p:cNvSpPr>
            <a:spLocks noGrp="1"/>
          </p:cNvSpPr>
          <p:nvPr>
            <p:ph type="dt" sz="half" idx="10"/>
          </p:nvPr>
        </p:nvSpPr>
        <p:spPr/>
        <p:txBody>
          <a:bodyPr/>
          <a:lstStyle/>
          <a:p>
            <a:fld id="{5402D63B-18CC-4545-B414-AD9B568779AD}" type="datetimeFigureOut">
              <a:rPr lang="en-US" smtClean="0"/>
              <a:t>7/8/2024</a:t>
            </a:fld>
            <a:endParaRPr lang="en-US"/>
          </a:p>
        </p:txBody>
      </p:sp>
      <p:sp>
        <p:nvSpPr>
          <p:cNvPr id="5" name="Footer Placeholder 4">
            <a:extLst>
              <a:ext uri="{FF2B5EF4-FFF2-40B4-BE49-F238E27FC236}">
                <a16:creationId xmlns:a16="http://schemas.microsoft.com/office/drawing/2014/main" id="{8955E645-FF77-1220-2B99-E83551544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C0486-1533-3A87-6C84-6A03500C0EE2}"/>
              </a:ext>
            </a:extLst>
          </p:cNvPr>
          <p:cNvSpPr>
            <a:spLocks noGrp="1"/>
          </p:cNvSpPr>
          <p:nvPr>
            <p:ph type="sldNum" sz="quarter" idx="12"/>
          </p:nvPr>
        </p:nvSpPr>
        <p:spPr/>
        <p:txBody>
          <a:bodyPr/>
          <a:lstStyle/>
          <a:p>
            <a:fld id="{6FD1EB64-6BC8-4549-A30E-D749E20C6AE2}" type="slidenum">
              <a:rPr lang="en-US" smtClean="0"/>
              <a:t>‹#›</a:t>
            </a:fld>
            <a:endParaRPr lang="en-US"/>
          </a:p>
        </p:txBody>
      </p:sp>
    </p:spTree>
    <p:extLst>
      <p:ext uri="{BB962C8B-B14F-4D97-AF65-F5344CB8AC3E}">
        <p14:creationId xmlns:p14="http://schemas.microsoft.com/office/powerpoint/2010/main" val="113406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9C3D-15A5-3663-2E02-5D2A289478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F938D3-485F-F2DA-E181-608F168864C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EBABCC-CF67-EBFA-B5CE-88B3D00AE354}"/>
              </a:ext>
            </a:extLst>
          </p:cNvPr>
          <p:cNvSpPr>
            <a:spLocks noGrp="1"/>
          </p:cNvSpPr>
          <p:nvPr>
            <p:ph type="dt" sz="half" idx="10"/>
          </p:nvPr>
        </p:nvSpPr>
        <p:spPr/>
        <p:txBody>
          <a:bodyPr/>
          <a:lstStyle/>
          <a:p>
            <a:fld id="{5402D63B-18CC-4545-B414-AD9B568779AD}" type="datetimeFigureOut">
              <a:rPr lang="en-US" smtClean="0"/>
              <a:t>7/8/2024</a:t>
            </a:fld>
            <a:endParaRPr lang="en-US"/>
          </a:p>
        </p:txBody>
      </p:sp>
      <p:sp>
        <p:nvSpPr>
          <p:cNvPr id="5" name="Footer Placeholder 4">
            <a:extLst>
              <a:ext uri="{FF2B5EF4-FFF2-40B4-BE49-F238E27FC236}">
                <a16:creationId xmlns:a16="http://schemas.microsoft.com/office/drawing/2014/main" id="{9A92C35D-7424-180F-6C1F-54E40AAF7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0F0B8-3781-E250-2946-70A5B136FF95}"/>
              </a:ext>
            </a:extLst>
          </p:cNvPr>
          <p:cNvSpPr>
            <a:spLocks noGrp="1"/>
          </p:cNvSpPr>
          <p:nvPr>
            <p:ph type="sldNum" sz="quarter" idx="12"/>
          </p:nvPr>
        </p:nvSpPr>
        <p:spPr/>
        <p:txBody>
          <a:bodyPr/>
          <a:lstStyle/>
          <a:p>
            <a:fld id="{6FD1EB64-6BC8-4549-A30E-D749E20C6AE2}" type="slidenum">
              <a:rPr lang="en-US" smtClean="0"/>
              <a:t>‹#›</a:t>
            </a:fld>
            <a:endParaRPr lang="en-US"/>
          </a:p>
        </p:txBody>
      </p:sp>
    </p:spTree>
    <p:extLst>
      <p:ext uri="{BB962C8B-B14F-4D97-AF65-F5344CB8AC3E}">
        <p14:creationId xmlns:p14="http://schemas.microsoft.com/office/powerpoint/2010/main" val="354102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CCA0A-4851-ADEA-1412-FAF74A3048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89CD08-AC8F-DC29-9F6C-C9CC3E99C2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B020D0-4623-1E6C-7A5C-4F4B544EAB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055DE-F6CA-0BBD-6352-16DDA257E08A}"/>
              </a:ext>
            </a:extLst>
          </p:cNvPr>
          <p:cNvSpPr>
            <a:spLocks noGrp="1"/>
          </p:cNvSpPr>
          <p:nvPr>
            <p:ph type="dt" sz="half" idx="10"/>
          </p:nvPr>
        </p:nvSpPr>
        <p:spPr/>
        <p:txBody>
          <a:bodyPr/>
          <a:lstStyle/>
          <a:p>
            <a:fld id="{5402D63B-18CC-4545-B414-AD9B568779AD}" type="datetimeFigureOut">
              <a:rPr lang="en-US" smtClean="0"/>
              <a:t>7/8/2024</a:t>
            </a:fld>
            <a:endParaRPr lang="en-US"/>
          </a:p>
        </p:txBody>
      </p:sp>
      <p:sp>
        <p:nvSpPr>
          <p:cNvPr id="6" name="Footer Placeholder 5">
            <a:extLst>
              <a:ext uri="{FF2B5EF4-FFF2-40B4-BE49-F238E27FC236}">
                <a16:creationId xmlns:a16="http://schemas.microsoft.com/office/drawing/2014/main" id="{F30AE5FD-C3D1-B533-0123-26B086BBBA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92794-A58E-7C12-A002-CDF29AA38AED}"/>
              </a:ext>
            </a:extLst>
          </p:cNvPr>
          <p:cNvSpPr>
            <a:spLocks noGrp="1"/>
          </p:cNvSpPr>
          <p:nvPr>
            <p:ph type="sldNum" sz="quarter" idx="12"/>
          </p:nvPr>
        </p:nvSpPr>
        <p:spPr/>
        <p:txBody>
          <a:bodyPr/>
          <a:lstStyle/>
          <a:p>
            <a:fld id="{6FD1EB64-6BC8-4549-A30E-D749E20C6AE2}" type="slidenum">
              <a:rPr lang="en-US" smtClean="0"/>
              <a:t>‹#›</a:t>
            </a:fld>
            <a:endParaRPr lang="en-US"/>
          </a:p>
        </p:txBody>
      </p:sp>
    </p:spTree>
    <p:extLst>
      <p:ext uri="{BB962C8B-B14F-4D97-AF65-F5344CB8AC3E}">
        <p14:creationId xmlns:p14="http://schemas.microsoft.com/office/powerpoint/2010/main" val="41470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524A2-0B63-64CF-37B5-124E436FE5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C0F45B-DE0D-9783-9048-07124E780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D78577-D0A3-38E4-3E34-D1ED8516CE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D72C52-7CD3-6F2F-AAAF-D767F1E3B8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3B00D2-8ECB-ECA0-1857-CCC39CE9FE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462967-8F5C-CA9D-9B17-BF6E8E48A483}"/>
              </a:ext>
            </a:extLst>
          </p:cNvPr>
          <p:cNvSpPr>
            <a:spLocks noGrp="1"/>
          </p:cNvSpPr>
          <p:nvPr>
            <p:ph type="dt" sz="half" idx="10"/>
          </p:nvPr>
        </p:nvSpPr>
        <p:spPr/>
        <p:txBody>
          <a:bodyPr/>
          <a:lstStyle/>
          <a:p>
            <a:fld id="{5402D63B-18CC-4545-B414-AD9B568779AD}" type="datetimeFigureOut">
              <a:rPr lang="en-US" smtClean="0"/>
              <a:t>7/8/2024</a:t>
            </a:fld>
            <a:endParaRPr lang="en-US"/>
          </a:p>
        </p:txBody>
      </p:sp>
      <p:sp>
        <p:nvSpPr>
          <p:cNvPr id="8" name="Footer Placeholder 7">
            <a:extLst>
              <a:ext uri="{FF2B5EF4-FFF2-40B4-BE49-F238E27FC236}">
                <a16:creationId xmlns:a16="http://schemas.microsoft.com/office/drawing/2014/main" id="{EE61CB10-40DE-82C1-2F13-022ABD8B7C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9F7301-CEDB-9AA4-2435-BB5BBD1BB8CD}"/>
              </a:ext>
            </a:extLst>
          </p:cNvPr>
          <p:cNvSpPr>
            <a:spLocks noGrp="1"/>
          </p:cNvSpPr>
          <p:nvPr>
            <p:ph type="sldNum" sz="quarter" idx="12"/>
          </p:nvPr>
        </p:nvSpPr>
        <p:spPr/>
        <p:txBody>
          <a:bodyPr/>
          <a:lstStyle/>
          <a:p>
            <a:fld id="{6FD1EB64-6BC8-4549-A30E-D749E20C6AE2}" type="slidenum">
              <a:rPr lang="en-US" smtClean="0"/>
              <a:t>‹#›</a:t>
            </a:fld>
            <a:endParaRPr lang="en-US"/>
          </a:p>
        </p:txBody>
      </p:sp>
    </p:spTree>
    <p:extLst>
      <p:ext uri="{BB962C8B-B14F-4D97-AF65-F5344CB8AC3E}">
        <p14:creationId xmlns:p14="http://schemas.microsoft.com/office/powerpoint/2010/main" val="40768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59283-3FFE-9A60-CEE3-E8CDE9114F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E3C8B8-FB82-B10C-5062-3B33BD6D4D70}"/>
              </a:ext>
            </a:extLst>
          </p:cNvPr>
          <p:cNvSpPr>
            <a:spLocks noGrp="1"/>
          </p:cNvSpPr>
          <p:nvPr>
            <p:ph type="dt" sz="half" idx="10"/>
          </p:nvPr>
        </p:nvSpPr>
        <p:spPr/>
        <p:txBody>
          <a:bodyPr/>
          <a:lstStyle/>
          <a:p>
            <a:fld id="{5402D63B-18CC-4545-B414-AD9B568779AD}" type="datetimeFigureOut">
              <a:rPr lang="en-US" smtClean="0"/>
              <a:t>7/8/2024</a:t>
            </a:fld>
            <a:endParaRPr lang="en-US"/>
          </a:p>
        </p:txBody>
      </p:sp>
      <p:sp>
        <p:nvSpPr>
          <p:cNvPr id="4" name="Footer Placeholder 3">
            <a:extLst>
              <a:ext uri="{FF2B5EF4-FFF2-40B4-BE49-F238E27FC236}">
                <a16:creationId xmlns:a16="http://schemas.microsoft.com/office/drawing/2014/main" id="{BB7675D0-6854-AE14-4B59-10BCE133B2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1D344B-53B3-069D-FAF1-16E0AC19FEB4}"/>
              </a:ext>
            </a:extLst>
          </p:cNvPr>
          <p:cNvSpPr>
            <a:spLocks noGrp="1"/>
          </p:cNvSpPr>
          <p:nvPr>
            <p:ph type="sldNum" sz="quarter" idx="12"/>
          </p:nvPr>
        </p:nvSpPr>
        <p:spPr/>
        <p:txBody>
          <a:bodyPr/>
          <a:lstStyle/>
          <a:p>
            <a:fld id="{6FD1EB64-6BC8-4549-A30E-D749E20C6AE2}" type="slidenum">
              <a:rPr lang="en-US" smtClean="0"/>
              <a:t>‹#›</a:t>
            </a:fld>
            <a:endParaRPr lang="en-US"/>
          </a:p>
        </p:txBody>
      </p:sp>
    </p:spTree>
    <p:extLst>
      <p:ext uri="{BB962C8B-B14F-4D97-AF65-F5344CB8AC3E}">
        <p14:creationId xmlns:p14="http://schemas.microsoft.com/office/powerpoint/2010/main" val="38349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DF3A6-99BC-0706-6C4C-92AE918848E6}"/>
              </a:ext>
            </a:extLst>
          </p:cNvPr>
          <p:cNvSpPr>
            <a:spLocks noGrp="1"/>
          </p:cNvSpPr>
          <p:nvPr>
            <p:ph type="dt" sz="half" idx="10"/>
          </p:nvPr>
        </p:nvSpPr>
        <p:spPr/>
        <p:txBody>
          <a:bodyPr/>
          <a:lstStyle/>
          <a:p>
            <a:fld id="{5402D63B-18CC-4545-B414-AD9B568779AD}" type="datetimeFigureOut">
              <a:rPr lang="en-US" smtClean="0"/>
              <a:t>7/8/2024</a:t>
            </a:fld>
            <a:endParaRPr lang="en-US"/>
          </a:p>
        </p:txBody>
      </p:sp>
      <p:sp>
        <p:nvSpPr>
          <p:cNvPr id="3" name="Footer Placeholder 2">
            <a:extLst>
              <a:ext uri="{FF2B5EF4-FFF2-40B4-BE49-F238E27FC236}">
                <a16:creationId xmlns:a16="http://schemas.microsoft.com/office/drawing/2014/main" id="{555CF985-266E-7457-6948-EDCC97BE88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EE00FA-F6FE-0450-1295-DBA5DD084904}"/>
              </a:ext>
            </a:extLst>
          </p:cNvPr>
          <p:cNvSpPr>
            <a:spLocks noGrp="1"/>
          </p:cNvSpPr>
          <p:nvPr>
            <p:ph type="sldNum" sz="quarter" idx="12"/>
          </p:nvPr>
        </p:nvSpPr>
        <p:spPr/>
        <p:txBody>
          <a:bodyPr/>
          <a:lstStyle/>
          <a:p>
            <a:fld id="{6FD1EB64-6BC8-4549-A30E-D749E20C6AE2}" type="slidenum">
              <a:rPr lang="en-US" smtClean="0"/>
              <a:t>‹#›</a:t>
            </a:fld>
            <a:endParaRPr lang="en-US"/>
          </a:p>
        </p:txBody>
      </p:sp>
    </p:spTree>
    <p:extLst>
      <p:ext uri="{BB962C8B-B14F-4D97-AF65-F5344CB8AC3E}">
        <p14:creationId xmlns:p14="http://schemas.microsoft.com/office/powerpoint/2010/main" val="356576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E832-33F3-AD41-9B7F-04DBF7E7AA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C41A58-F960-5534-738F-CCB2204C35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93A92A-20DD-F124-009D-7E0FF6B8F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FB526B-1AF3-2392-F136-198A24587F34}"/>
              </a:ext>
            </a:extLst>
          </p:cNvPr>
          <p:cNvSpPr>
            <a:spLocks noGrp="1"/>
          </p:cNvSpPr>
          <p:nvPr>
            <p:ph type="dt" sz="half" idx="10"/>
          </p:nvPr>
        </p:nvSpPr>
        <p:spPr/>
        <p:txBody>
          <a:bodyPr/>
          <a:lstStyle/>
          <a:p>
            <a:fld id="{5402D63B-18CC-4545-B414-AD9B568779AD}" type="datetimeFigureOut">
              <a:rPr lang="en-US" smtClean="0"/>
              <a:t>7/8/2024</a:t>
            </a:fld>
            <a:endParaRPr lang="en-US"/>
          </a:p>
        </p:txBody>
      </p:sp>
      <p:sp>
        <p:nvSpPr>
          <p:cNvPr id="6" name="Footer Placeholder 5">
            <a:extLst>
              <a:ext uri="{FF2B5EF4-FFF2-40B4-BE49-F238E27FC236}">
                <a16:creationId xmlns:a16="http://schemas.microsoft.com/office/drawing/2014/main" id="{62C348C7-8C0B-7DE9-409A-32DF93E65A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FBC814-8FF7-CCA5-660D-EF1907B4A479}"/>
              </a:ext>
            </a:extLst>
          </p:cNvPr>
          <p:cNvSpPr>
            <a:spLocks noGrp="1"/>
          </p:cNvSpPr>
          <p:nvPr>
            <p:ph type="sldNum" sz="quarter" idx="12"/>
          </p:nvPr>
        </p:nvSpPr>
        <p:spPr/>
        <p:txBody>
          <a:bodyPr/>
          <a:lstStyle/>
          <a:p>
            <a:fld id="{6FD1EB64-6BC8-4549-A30E-D749E20C6AE2}" type="slidenum">
              <a:rPr lang="en-US" smtClean="0"/>
              <a:t>‹#›</a:t>
            </a:fld>
            <a:endParaRPr lang="en-US"/>
          </a:p>
        </p:txBody>
      </p:sp>
    </p:spTree>
    <p:extLst>
      <p:ext uri="{BB962C8B-B14F-4D97-AF65-F5344CB8AC3E}">
        <p14:creationId xmlns:p14="http://schemas.microsoft.com/office/powerpoint/2010/main" val="2000919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9D548-097A-5E9F-104F-0EEB6A1EB1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7BDA6F-95E6-6932-87C9-3C5A631FBA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013B50-E56B-E616-D7C7-EE3C0A340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18B618-5F0E-71BC-C056-1965A7B135E8}"/>
              </a:ext>
            </a:extLst>
          </p:cNvPr>
          <p:cNvSpPr>
            <a:spLocks noGrp="1"/>
          </p:cNvSpPr>
          <p:nvPr>
            <p:ph type="dt" sz="half" idx="10"/>
          </p:nvPr>
        </p:nvSpPr>
        <p:spPr/>
        <p:txBody>
          <a:bodyPr/>
          <a:lstStyle/>
          <a:p>
            <a:fld id="{5402D63B-18CC-4545-B414-AD9B568779AD}" type="datetimeFigureOut">
              <a:rPr lang="en-US" smtClean="0"/>
              <a:t>7/8/2024</a:t>
            </a:fld>
            <a:endParaRPr lang="en-US"/>
          </a:p>
        </p:txBody>
      </p:sp>
      <p:sp>
        <p:nvSpPr>
          <p:cNvPr id="6" name="Footer Placeholder 5">
            <a:extLst>
              <a:ext uri="{FF2B5EF4-FFF2-40B4-BE49-F238E27FC236}">
                <a16:creationId xmlns:a16="http://schemas.microsoft.com/office/drawing/2014/main" id="{8AB8AC15-393E-1305-5F02-27F2E0AD04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0FEFC-7F75-E36E-6EFD-BDEFFB8D5B1D}"/>
              </a:ext>
            </a:extLst>
          </p:cNvPr>
          <p:cNvSpPr>
            <a:spLocks noGrp="1"/>
          </p:cNvSpPr>
          <p:nvPr>
            <p:ph type="sldNum" sz="quarter" idx="12"/>
          </p:nvPr>
        </p:nvSpPr>
        <p:spPr/>
        <p:txBody>
          <a:bodyPr/>
          <a:lstStyle/>
          <a:p>
            <a:fld id="{6FD1EB64-6BC8-4549-A30E-D749E20C6AE2}" type="slidenum">
              <a:rPr lang="en-US" smtClean="0"/>
              <a:t>‹#›</a:t>
            </a:fld>
            <a:endParaRPr lang="en-US"/>
          </a:p>
        </p:txBody>
      </p:sp>
    </p:spTree>
    <p:extLst>
      <p:ext uri="{BB962C8B-B14F-4D97-AF65-F5344CB8AC3E}">
        <p14:creationId xmlns:p14="http://schemas.microsoft.com/office/powerpoint/2010/main" val="250868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E0DC1A-9627-0C2D-357D-8A0454B78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D01B77-C30D-50CE-A70A-8123B31EC5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B583D-D6CB-D8CD-E77E-B7D74B10E0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02D63B-18CC-4545-B414-AD9B568779AD}" type="datetimeFigureOut">
              <a:rPr lang="en-US" smtClean="0"/>
              <a:t>7/8/2024</a:t>
            </a:fld>
            <a:endParaRPr lang="en-US"/>
          </a:p>
        </p:txBody>
      </p:sp>
      <p:sp>
        <p:nvSpPr>
          <p:cNvPr id="5" name="Footer Placeholder 4">
            <a:extLst>
              <a:ext uri="{FF2B5EF4-FFF2-40B4-BE49-F238E27FC236}">
                <a16:creationId xmlns:a16="http://schemas.microsoft.com/office/drawing/2014/main" id="{A57CE944-CDEC-369A-98A0-FEA890A04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1FC9D17-76C3-AA4B-7978-F1EA75364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FD1EB64-6BC8-4549-A30E-D749E20C6AE2}" type="slidenum">
              <a:rPr lang="en-US" smtClean="0"/>
              <a:t>‹#›</a:t>
            </a:fld>
            <a:endParaRPr lang="en-US"/>
          </a:p>
        </p:txBody>
      </p:sp>
    </p:spTree>
    <p:extLst>
      <p:ext uri="{BB962C8B-B14F-4D97-AF65-F5344CB8AC3E}">
        <p14:creationId xmlns:p14="http://schemas.microsoft.com/office/powerpoint/2010/main" val="3519424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hyperlink" Target="http://www.health.ucdavis.edu/" TargetMode="External"/><Relationship Id="rId7" Type="http://schemas.openxmlformats.org/officeDocument/2006/relationships/image" Target="../media/image54.png"/><Relationship Id="rId2" Type="http://schemas.openxmlformats.org/officeDocument/2006/relationships/hyperlink" Target="http://www.mayoclinic.org/" TargetMode="External"/><Relationship Id="rId1" Type="http://schemas.openxmlformats.org/officeDocument/2006/relationships/slideLayout" Target="../slideLayouts/slideLayout2.xml"/><Relationship Id="rId6" Type="http://schemas.openxmlformats.org/officeDocument/2006/relationships/hyperlink" Target="http://www.clevelandclinic.org/" TargetMode="External"/><Relationship Id="rId5" Type="http://schemas.openxmlformats.org/officeDocument/2006/relationships/hyperlink" Target="http://www.nhlbi.nih.gov/" TargetMode="External"/><Relationship Id="rId4" Type="http://schemas.openxmlformats.org/officeDocument/2006/relationships/hyperlink" Target="http://www.heathline.com/"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6529DF63-B719-5A06-2445-ED136692B267}"/>
              </a:ext>
            </a:extLst>
          </p:cNvPr>
          <p:cNvSpPr>
            <a:spLocks noGrp="1"/>
          </p:cNvSpPr>
          <p:nvPr>
            <p:ph type="ctrTitle"/>
          </p:nvPr>
        </p:nvSpPr>
        <p:spPr>
          <a:xfrm>
            <a:off x="3215729" y="1764407"/>
            <a:ext cx="5760846" cy="2310312"/>
          </a:xfrm>
        </p:spPr>
        <p:txBody>
          <a:bodyPr>
            <a:normAutofit/>
          </a:bodyPr>
          <a:lstStyle/>
          <a:p>
            <a:r>
              <a:rPr lang="en-US" sz="5200" dirty="0">
                <a:solidFill>
                  <a:schemeClr val="tx2"/>
                </a:solidFill>
              </a:rPr>
              <a:t>Sleep</a:t>
            </a:r>
          </a:p>
        </p:txBody>
      </p:sp>
      <p:sp>
        <p:nvSpPr>
          <p:cNvPr id="3" name="Subtitle 2">
            <a:extLst>
              <a:ext uri="{FF2B5EF4-FFF2-40B4-BE49-F238E27FC236}">
                <a16:creationId xmlns:a16="http://schemas.microsoft.com/office/drawing/2014/main" id="{165C5CFD-BB7F-1A4F-CA49-0F0D1D850ED5}"/>
              </a:ext>
            </a:extLst>
          </p:cNvPr>
          <p:cNvSpPr>
            <a:spLocks noGrp="1"/>
          </p:cNvSpPr>
          <p:nvPr>
            <p:ph type="subTitle" idx="1"/>
          </p:nvPr>
        </p:nvSpPr>
        <p:spPr>
          <a:xfrm>
            <a:off x="3215729" y="4165152"/>
            <a:ext cx="5760846" cy="682079"/>
          </a:xfrm>
        </p:spPr>
        <p:txBody>
          <a:bodyPr>
            <a:normAutofit/>
          </a:bodyPr>
          <a:lstStyle/>
          <a:p>
            <a:r>
              <a:rPr lang="en-US" dirty="0">
                <a:solidFill>
                  <a:schemeClr val="tx2"/>
                </a:solidFill>
              </a:rPr>
              <a:t>Stephanie Marthey, BSN, RN</a:t>
            </a:r>
          </a:p>
        </p:txBody>
      </p:sp>
    </p:spTree>
    <p:extLst>
      <p:ext uri="{BB962C8B-B14F-4D97-AF65-F5344CB8AC3E}">
        <p14:creationId xmlns:p14="http://schemas.microsoft.com/office/powerpoint/2010/main" val="384660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C23FF-8D91-0AE5-885A-28E8686891C5}"/>
              </a:ext>
            </a:extLst>
          </p:cNvPr>
          <p:cNvSpPr>
            <a:spLocks noGrp="1"/>
          </p:cNvSpPr>
          <p:nvPr>
            <p:ph type="title"/>
          </p:nvPr>
        </p:nvSpPr>
        <p:spPr/>
        <p:txBody>
          <a:bodyPr/>
          <a:lstStyle/>
          <a:p>
            <a:r>
              <a:rPr lang="en-US" dirty="0"/>
              <a:t>REM Sleep</a:t>
            </a:r>
          </a:p>
        </p:txBody>
      </p:sp>
      <p:graphicFrame>
        <p:nvGraphicFramePr>
          <p:cNvPr id="5" name="Content Placeholder 2">
            <a:extLst>
              <a:ext uri="{FF2B5EF4-FFF2-40B4-BE49-F238E27FC236}">
                <a16:creationId xmlns:a16="http://schemas.microsoft.com/office/drawing/2014/main" id="{CB6F17BC-734F-AE6E-48A6-A100DF25899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33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212B-B352-919E-40AD-2C0C5894426D}"/>
              </a:ext>
            </a:extLst>
          </p:cNvPr>
          <p:cNvSpPr>
            <a:spLocks noGrp="1"/>
          </p:cNvSpPr>
          <p:nvPr>
            <p:ph type="title"/>
          </p:nvPr>
        </p:nvSpPr>
        <p:spPr/>
        <p:txBody>
          <a:bodyPr/>
          <a:lstStyle/>
          <a:p>
            <a:r>
              <a:rPr lang="en-US" dirty="0"/>
              <a:t>Aging Effects</a:t>
            </a:r>
          </a:p>
        </p:txBody>
      </p:sp>
      <p:graphicFrame>
        <p:nvGraphicFramePr>
          <p:cNvPr id="5" name="Content Placeholder 2">
            <a:extLst>
              <a:ext uri="{FF2B5EF4-FFF2-40B4-BE49-F238E27FC236}">
                <a16:creationId xmlns:a16="http://schemas.microsoft.com/office/drawing/2014/main" id="{8D3FB986-EA35-D7E4-14D7-C7EE94DC25A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101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56D91E-7B26-63BA-0F18-224AA8A7403E}"/>
              </a:ext>
            </a:extLst>
          </p:cNvPr>
          <p:cNvSpPr>
            <a:spLocks noGrp="1"/>
          </p:cNvSpPr>
          <p:nvPr>
            <p:ph type="title"/>
          </p:nvPr>
        </p:nvSpPr>
        <p:spPr>
          <a:xfrm>
            <a:off x="804671" y="802955"/>
            <a:ext cx="5612995" cy="1454051"/>
          </a:xfrm>
        </p:spPr>
        <p:txBody>
          <a:bodyPr>
            <a:normAutofit/>
          </a:bodyPr>
          <a:lstStyle/>
          <a:p>
            <a:r>
              <a:rPr lang="en-US" sz="3600" dirty="0">
                <a:solidFill>
                  <a:schemeClr val="tx2"/>
                </a:solidFill>
              </a:rPr>
              <a:t>Factors Affecting Your Sleep</a:t>
            </a:r>
          </a:p>
        </p:txBody>
      </p:sp>
      <p:sp>
        <p:nvSpPr>
          <p:cNvPr id="3" name="Content Placeholder 2">
            <a:extLst>
              <a:ext uri="{FF2B5EF4-FFF2-40B4-BE49-F238E27FC236}">
                <a16:creationId xmlns:a16="http://schemas.microsoft.com/office/drawing/2014/main" id="{454D0610-52A1-61E7-70E6-4E3D85D7D60C}"/>
              </a:ext>
            </a:extLst>
          </p:cNvPr>
          <p:cNvSpPr>
            <a:spLocks noGrp="1"/>
          </p:cNvSpPr>
          <p:nvPr>
            <p:ph idx="1"/>
          </p:nvPr>
        </p:nvSpPr>
        <p:spPr>
          <a:xfrm>
            <a:off x="804672" y="2415756"/>
            <a:ext cx="4977578" cy="3639289"/>
          </a:xfrm>
        </p:spPr>
        <p:txBody>
          <a:bodyPr anchor="ctr">
            <a:normAutofit/>
          </a:bodyPr>
          <a:lstStyle/>
          <a:p>
            <a:r>
              <a:rPr lang="en-US" sz="1700">
                <a:solidFill>
                  <a:schemeClr val="tx2"/>
                </a:solidFill>
              </a:rPr>
              <a:t>There are many things that can affect your ability to get a good night’s sleep</a:t>
            </a:r>
          </a:p>
          <a:p>
            <a:r>
              <a:rPr lang="en-US" sz="1700">
                <a:solidFill>
                  <a:schemeClr val="tx2"/>
                </a:solidFill>
              </a:rPr>
              <a:t>Some of these include:</a:t>
            </a:r>
          </a:p>
          <a:p>
            <a:pPr lvl="1"/>
            <a:r>
              <a:rPr lang="en-US" sz="1700">
                <a:solidFill>
                  <a:schemeClr val="tx2"/>
                </a:solidFill>
              </a:rPr>
              <a:t>Stimulants: caffeine, pain relievers, decongestants, nicotine</a:t>
            </a:r>
          </a:p>
          <a:p>
            <a:pPr lvl="1"/>
            <a:r>
              <a:rPr lang="en-US" sz="1700">
                <a:solidFill>
                  <a:schemeClr val="tx2"/>
                </a:solidFill>
              </a:rPr>
              <a:t>People who suffer from chronic asthma or bronchitis </a:t>
            </a:r>
          </a:p>
          <a:p>
            <a:pPr lvl="1"/>
            <a:r>
              <a:rPr lang="en-US" sz="1700">
                <a:solidFill>
                  <a:schemeClr val="tx2"/>
                </a:solidFill>
              </a:rPr>
              <a:t>Psychological disorders such as: schizophrenia, bipolar, anxiety disorders</a:t>
            </a:r>
          </a:p>
          <a:p>
            <a:pPr lvl="1"/>
            <a:r>
              <a:rPr lang="en-US" sz="1700">
                <a:solidFill>
                  <a:schemeClr val="tx2"/>
                </a:solidFill>
              </a:rPr>
              <a:t>Hormones</a:t>
            </a:r>
          </a:p>
          <a:p>
            <a:pPr lvl="1"/>
            <a:r>
              <a:rPr lang="en-US" sz="1700">
                <a:solidFill>
                  <a:schemeClr val="tx2"/>
                </a:solidFill>
              </a:rPr>
              <a:t>Lifestyle factors like overeating or strenuous exercise right before bed</a:t>
            </a:r>
          </a:p>
          <a:p>
            <a:pPr lvl="1"/>
            <a:r>
              <a:rPr lang="en-US" sz="1700">
                <a:solidFill>
                  <a:schemeClr val="tx2"/>
                </a:solidFill>
              </a:rPr>
              <a:t>Sleeping environment </a:t>
            </a:r>
          </a:p>
        </p:txBody>
      </p:sp>
      <p:grpSp>
        <p:nvGrpSpPr>
          <p:cNvPr id="41" name="Group 40">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42" name="Freeform: Shape 41">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person with red hair leaning on a table&#10;&#10;Description automatically generated">
            <a:extLst>
              <a:ext uri="{FF2B5EF4-FFF2-40B4-BE49-F238E27FC236}">
                <a16:creationId xmlns:a16="http://schemas.microsoft.com/office/drawing/2014/main" id="{EC778394-0957-28E0-1DE3-F9FA98399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821" y="2211037"/>
            <a:ext cx="3661831" cy="2444272"/>
          </a:xfrm>
          <a:prstGeom prst="rect">
            <a:avLst/>
          </a:prstGeom>
        </p:spPr>
      </p:pic>
    </p:spTree>
    <p:extLst>
      <p:ext uri="{BB962C8B-B14F-4D97-AF65-F5344CB8AC3E}">
        <p14:creationId xmlns:p14="http://schemas.microsoft.com/office/powerpoint/2010/main" val="100340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46CBF1-D527-1C53-77EB-5ADC7C4D46C4}"/>
              </a:ext>
            </a:extLst>
          </p:cNvPr>
          <p:cNvSpPr>
            <a:spLocks noGrp="1"/>
          </p:cNvSpPr>
          <p:nvPr>
            <p:ph type="title"/>
          </p:nvPr>
        </p:nvSpPr>
        <p:spPr>
          <a:xfrm>
            <a:off x="804672" y="802955"/>
            <a:ext cx="5612994" cy="1454051"/>
          </a:xfrm>
        </p:spPr>
        <p:txBody>
          <a:bodyPr>
            <a:normAutofit/>
          </a:bodyPr>
          <a:lstStyle/>
          <a:p>
            <a:r>
              <a:rPr lang="en-US" sz="3600" dirty="0">
                <a:solidFill>
                  <a:schemeClr val="tx2"/>
                </a:solidFill>
              </a:rPr>
              <a:t>Tips for a Good Night’s Sleep</a:t>
            </a:r>
          </a:p>
        </p:txBody>
      </p:sp>
      <p:sp>
        <p:nvSpPr>
          <p:cNvPr id="31" name="Content Placeholder 2">
            <a:extLst>
              <a:ext uri="{FF2B5EF4-FFF2-40B4-BE49-F238E27FC236}">
                <a16:creationId xmlns:a16="http://schemas.microsoft.com/office/drawing/2014/main" id="{33122E94-AAFA-D1AB-583D-60E65CC7BC05}"/>
              </a:ext>
            </a:extLst>
          </p:cNvPr>
          <p:cNvSpPr>
            <a:spLocks noGrp="1"/>
          </p:cNvSpPr>
          <p:nvPr>
            <p:ph idx="1"/>
          </p:nvPr>
        </p:nvSpPr>
        <p:spPr>
          <a:xfrm>
            <a:off x="804672" y="2421682"/>
            <a:ext cx="4977578" cy="3639289"/>
          </a:xfrm>
        </p:spPr>
        <p:txBody>
          <a:bodyPr anchor="ctr">
            <a:normAutofit/>
          </a:bodyPr>
          <a:lstStyle/>
          <a:p>
            <a:r>
              <a:rPr lang="en-US" sz="1500" dirty="0">
                <a:solidFill>
                  <a:schemeClr val="tx2"/>
                </a:solidFill>
              </a:rPr>
              <a:t>Stick to a schedule</a:t>
            </a:r>
          </a:p>
          <a:p>
            <a:pPr lvl="1"/>
            <a:r>
              <a:rPr lang="en-US" sz="1500" dirty="0">
                <a:solidFill>
                  <a:schemeClr val="tx2"/>
                </a:solidFill>
              </a:rPr>
              <a:t>Go to bed and wake up at the same time (or close to it) every day	</a:t>
            </a:r>
          </a:p>
          <a:p>
            <a:r>
              <a:rPr lang="en-US" sz="1500" dirty="0">
                <a:solidFill>
                  <a:schemeClr val="tx2"/>
                </a:solidFill>
              </a:rPr>
              <a:t>Exercise at least 30 minutes a day</a:t>
            </a:r>
          </a:p>
          <a:p>
            <a:r>
              <a:rPr lang="en-US" sz="1500" dirty="0">
                <a:solidFill>
                  <a:schemeClr val="tx2"/>
                </a:solidFill>
              </a:rPr>
              <a:t>Avoid stimulants such as: nicotine and caffeine</a:t>
            </a:r>
          </a:p>
          <a:p>
            <a:r>
              <a:rPr lang="en-US" sz="1500" dirty="0">
                <a:solidFill>
                  <a:schemeClr val="tx2"/>
                </a:solidFill>
              </a:rPr>
              <a:t>Avoid alcohol before bed</a:t>
            </a:r>
          </a:p>
          <a:p>
            <a:r>
              <a:rPr lang="en-US" sz="1500" dirty="0">
                <a:solidFill>
                  <a:schemeClr val="tx2"/>
                </a:solidFill>
              </a:rPr>
              <a:t>Don’t eat a large meal right before bed</a:t>
            </a:r>
          </a:p>
          <a:p>
            <a:r>
              <a:rPr lang="en-US" sz="1500" dirty="0">
                <a:solidFill>
                  <a:schemeClr val="tx2"/>
                </a:solidFill>
              </a:rPr>
              <a:t>No napping after 3 p.m.</a:t>
            </a:r>
          </a:p>
          <a:p>
            <a:r>
              <a:rPr lang="en-US" sz="1500" dirty="0">
                <a:solidFill>
                  <a:schemeClr val="tx2"/>
                </a:solidFill>
              </a:rPr>
              <a:t>Give yourself time to unwind and relax before bed</a:t>
            </a:r>
          </a:p>
          <a:p>
            <a:r>
              <a:rPr lang="en-US" sz="1500" dirty="0">
                <a:solidFill>
                  <a:schemeClr val="tx2"/>
                </a:solidFill>
              </a:rPr>
              <a:t>Create a good sleeping environment (no distractions in your room such as bright lights, hot temperatures, noises, uncomfortable bed/pillow)</a:t>
            </a:r>
          </a:p>
        </p:txBody>
      </p:sp>
      <p:grpSp>
        <p:nvGrpSpPr>
          <p:cNvPr id="40" name="Group 39">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41" name="Freeform: Shape 40">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Woman sleeping with an eye mask">
            <a:extLst>
              <a:ext uri="{FF2B5EF4-FFF2-40B4-BE49-F238E27FC236}">
                <a16:creationId xmlns:a16="http://schemas.microsoft.com/office/drawing/2014/main" id="{1F558EC9-C8ED-1801-2BFB-927B21C3E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821" y="2216963"/>
            <a:ext cx="3661831" cy="2444272"/>
          </a:xfrm>
          <a:prstGeom prst="rect">
            <a:avLst/>
          </a:prstGeom>
        </p:spPr>
      </p:pic>
    </p:spTree>
    <p:extLst>
      <p:ext uri="{BB962C8B-B14F-4D97-AF65-F5344CB8AC3E}">
        <p14:creationId xmlns:p14="http://schemas.microsoft.com/office/powerpoint/2010/main" val="218006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xEl>
                                              <p:pRg st="1" end="1"/>
                                            </p:txEl>
                                          </p:spTgt>
                                        </p:tgtEl>
                                        <p:attrNameLst>
                                          <p:attrName>style.visibility</p:attrName>
                                        </p:attrNameLst>
                                      </p:cBhvr>
                                      <p:to>
                                        <p:strVal val="visible"/>
                                      </p:to>
                                    </p:set>
                                    <p:animEffect transition="in" filter="fade">
                                      <p:cBhvr>
                                        <p:cTn id="10" dur="500"/>
                                        <p:tgtEl>
                                          <p:spTgt spid="3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xEl>
                                              <p:pRg st="2" end="2"/>
                                            </p:txEl>
                                          </p:spTgt>
                                        </p:tgtEl>
                                        <p:attrNameLst>
                                          <p:attrName>style.visibility</p:attrName>
                                        </p:attrNameLst>
                                      </p:cBhvr>
                                      <p:to>
                                        <p:strVal val="visible"/>
                                      </p:to>
                                    </p:set>
                                    <p:animEffect transition="in" filter="fade">
                                      <p:cBhvr>
                                        <p:cTn id="13" dur="500"/>
                                        <p:tgtEl>
                                          <p:spTgt spid="3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xEl>
                                              <p:pRg st="3" end="3"/>
                                            </p:txEl>
                                          </p:spTgt>
                                        </p:tgtEl>
                                        <p:attrNameLst>
                                          <p:attrName>style.visibility</p:attrName>
                                        </p:attrNameLst>
                                      </p:cBhvr>
                                      <p:to>
                                        <p:strVal val="visible"/>
                                      </p:to>
                                    </p:set>
                                    <p:animEffect transition="in" filter="fade">
                                      <p:cBhvr>
                                        <p:cTn id="16" dur="500"/>
                                        <p:tgtEl>
                                          <p:spTgt spid="3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xEl>
                                              <p:pRg st="4" end="4"/>
                                            </p:txEl>
                                          </p:spTgt>
                                        </p:tgtEl>
                                        <p:attrNameLst>
                                          <p:attrName>style.visibility</p:attrName>
                                        </p:attrNameLst>
                                      </p:cBhvr>
                                      <p:to>
                                        <p:strVal val="visible"/>
                                      </p:to>
                                    </p:set>
                                    <p:animEffect transition="in" filter="fade">
                                      <p:cBhvr>
                                        <p:cTn id="19" dur="500"/>
                                        <p:tgtEl>
                                          <p:spTgt spid="3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xEl>
                                              <p:pRg st="5" end="5"/>
                                            </p:txEl>
                                          </p:spTgt>
                                        </p:tgtEl>
                                        <p:attrNameLst>
                                          <p:attrName>style.visibility</p:attrName>
                                        </p:attrNameLst>
                                      </p:cBhvr>
                                      <p:to>
                                        <p:strVal val="visible"/>
                                      </p:to>
                                    </p:set>
                                    <p:animEffect transition="in" filter="fade">
                                      <p:cBhvr>
                                        <p:cTn id="22" dur="500"/>
                                        <p:tgtEl>
                                          <p:spTgt spid="3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xEl>
                                              <p:pRg st="6" end="6"/>
                                            </p:txEl>
                                          </p:spTgt>
                                        </p:tgtEl>
                                        <p:attrNameLst>
                                          <p:attrName>style.visibility</p:attrName>
                                        </p:attrNameLst>
                                      </p:cBhvr>
                                      <p:to>
                                        <p:strVal val="visible"/>
                                      </p:to>
                                    </p:set>
                                    <p:animEffect transition="in" filter="fade">
                                      <p:cBhvr>
                                        <p:cTn id="25" dur="500"/>
                                        <p:tgtEl>
                                          <p:spTgt spid="31">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xEl>
                                              <p:pRg st="7" end="7"/>
                                            </p:txEl>
                                          </p:spTgt>
                                        </p:tgtEl>
                                        <p:attrNameLst>
                                          <p:attrName>style.visibility</p:attrName>
                                        </p:attrNameLst>
                                      </p:cBhvr>
                                      <p:to>
                                        <p:strVal val="visible"/>
                                      </p:to>
                                    </p:set>
                                    <p:animEffect transition="in" filter="fade">
                                      <p:cBhvr>
                                        <p:cTn id="28" dur="500"/>
                                        <p:tgtEl>
                                          <p:spTgt spid="31">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xEl>
                                              <p:pRg st="8" end="8"/>
                                            </p:txEl>
                                          </p:spTgt>
                                        </p:tgtEl>
                                        <p:attrNameLst>
                                          <p:attrName>style.visibility</p:attrName>
                                        </p:attrNameLst>
                                      </p:cBhvr>
                                      <p:to>
                                        <p:strVal val="visible"/>
                                      </p:to>
                                    </p:set>
                                    <p:animEffect transition="in" filter="fade">
                                      <p:cBhvr>
                                        <p:cTn id="31" dur="500"/>
                                        <p:tgtEl>
                                          <p:spTgt spid="31">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covering her ears with a pillow and a person snoring&#10;&#10;Description automatically generated">
            <a:extLst>
              <a:ext uri="{FF2B5EF4-FFF2-40B4-BE49-F238E27FC236}">
                <a16:creationId xmlns:a16="http://schemas.microsoft.com/office/drawing/2014/main" id="{E47E7891-F0A4-AF9E-42FC-050EDC31268C}"/>
              </a:ext>
            </a:extLst>
          </p:cNvPr>
          <p:cNvPicPr>
            <a:picLocks noChangeAspect="1"/>
          </p:cNvPicPr>
          <p:nvPr/>
        </p:nvPicPr>
        <p:blipFill rotWithShape="1">
          <a:blip r:embed="rId2">
            <a:extLst>
              <a:ext uri="{28A0092B-C50C-407E-A947-70E740481C1C}">
                <a14:useLocalDpi xmlns:a14="http://schemas.microsoft.com/office/drawing/2010/main" val="0"/>
              </a:ext>
            </a:extLst>
          </a:blip>
          <a:srcRect r="20689"/>
          <a:stretch/>
        </p:blipFill>
        <p:spPr>
          <a:xfrm>
            <a:off x="2522356" y="10"/>
            <a:ext cx="9669642" cy="6857990"/>
          </a:xfrm>
          <a:prstGeom prst="rect">
            <a:avLst/>
          </a:prstGeom>
        </p:spPr>
      </p:pic>
      <p:sp>
        <p:nvSpPr>
          <p:cNvPr id="61" name="Rectangle 6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A8B4B9-9116-B793-5826-7BE4DCA003FF}"/>
              </a:ext>
            </a:extLst>
          </p:cNvPr>
          <p:cNvSpPr>
            <a:spLocks noGrp="1"/>
          </p:cNvSpPr>
          <p:nvPr>
            <p:ph type="title"/>
          </p:nvPr>
        </p:nvSpPr>
        <p:spPr>
          <a:xfrm>
            <a:off x="838200" y="365125"/>
            <a:ext cx="3822189" cy="1899912"/>
          </a:xfrm>
        </p:spPr>
        <p:txBody>
          <a:bodyPr>
            <a:normAutofit/>
          </a:bodyPr>
          <a:lstStyle/>
          <a:p>
            <a:r>
              <a:rPr lang="en-US" sz="4000"/>
              <a:t>Sleep Disorders</a:t>
            </a:r>
          </a:p>
        </p:txBody>
      </p:sp>
      <p:sp>
        <p:nvSpPr>
          <p:cNvPr id="3" name="Content Placeholder 2">
            <a:extLst>
              <a:ext uri="{FF2B5EF4-FFF2-40B4-BE49-F238E27FC236}">
                <a16:creationId xmlns:a16="http://schemas.microsoft.com/office/drawing/2014/main" id="{799360E0-7984-0E51-95C3-4D89239C8C0A}"/>
              </a:ext>
            </a:extLst>
          </p:cNvPr>
          <p:cNvSpPr>
            <a:spLocks noGrp="1"/>
          </p:cNvSpPr>
          <p:nvPr>
            <p:ph idx="1"/>
          </p:nvPr>
        </p:nvSpPr>
        <p:spPr>
          <a:xfrm>
            <a:off x="838200" y="2434201"/>
            <a:ext cx="3822189" cy="3742762"/>
          </a:xfrm>
        </p:spPr>
        <p:txBody>
          <a:bodyPr>
            <a:normAutofit/>
          </a:bodyPr>
          <a:lstStyle/>
          <a:p>
            <a:r>
              <a:rPr lang="en-US" sz="1000"/>
              <a:t>More than 70 sleep disorders affect Americans</a:t>
            </a:r>
          </a:p>
          <a:p>
            <a:r>
              <a:rPr lang="en-US" sz="1000"/>
              <a:t>If you experience three or more of the following, you should talk to your doctor:</a:t>
            </a:r>
          </a:p>
          <a:p>
            <a:pPr lvl="1"/>
            <a:r>
              <a:rPr lang="en-US" sz="1000"/>
              <a:t>Takes you longer than 30 minutes to fall asleep</a:t>
            </a:r>
          </a:p>
          <a:p>
            <a:pPr lvl="1"/>
            <a:r>
              <a:rPr lang="en-US" sz="1000"/>
              <a:t>You’re awake multiple times throughout the night and struggle to fall back asleep</a:t>
            </a:r>
          </a:p>
          <a:p>
            <a:pPr lvl="1"/>
            <a:r>
              <a:rPr lang="en-US" sz="1000"/>
              <a:t>You wake up too early in the mornings</a:t>
            </a:r>
          </a:p>
          <a:p>
            <a:pPr lvl="1"/>
            <a:r>
              <a:rPr lang="en-US" sz="1000"/>
              <a:t>Not feeling rested after 7-8 hours of sleep</a:t>
            </a:r>
          </a:p>
          <a:p>
            <a:pPr lvl="1"/>
            <a:r>
              <a:rPr lang="en-US" sz="1000"/>
              <a:t>Falling asleep within 5 minutes of taking a nap or you fall asleep unexpectedly throughout the day</a:t>
            </a:r>
          </a:p>
          <a:p>
            <a:pPr lvl="1"/>
            <a:r>
              <a:rPr lang="en-US" sz="1000"/>
              <a:t>You snore loudly, snort, gasp or make choking sounds in your sleep</a:t>
            </a:r>
          </a:p>
          <a:p>
            <a:pPr lvl="1"/>
            <a:r>
              <a:rPr lang="en-US" sz="1000"/>
              <a:t>You stop breathing for short periods of time during your sleep</a:t>
            </a:r>
          </a:p>
          <a:p>
            <a:pPr lvl="1"/>
            <a:r>
              <a:rPr lang="en-US" sz="1000"/>
              <a:t>You require the use of stimulants to stay awake during the day</a:t>
            </a:r>
          </a:p>
          <a:p>
            <a:pPr lvl="1"/>
            <a:r>
              <a:rPr lang="en-US" sz="1000"/>
              <a:t>You feel paralyzed when you wake up</a:t>
            </a:r>
          </a:p>
          <a:p>
            <a:pPr lvl="1"/>
            <a:r>
              <a:rPr lang="en-US" sz="1000"/>
              <a:t>Your legs have a tingling/creeping/crawling feeling that are relieved by movement or massage in the evenings or when you’re trying to fall asleep</a:t>
            </a:r>
          </a:p>
        </p:txBody>
      </p:sp>
    </p:spTree>
    <p:extLst>
      <p:ext uri="{BB962C8B-B14F-4D97-AF65-F5344CB8AC3E}">
        <p14:creationId xmlns:p14="http://schemas.microsoft.com/office/powerpoint/2010/main" val="34084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8E9C16-79CE-D358-8E10-764B40B1AA56}"/>
              </a:ext>
            </a:extLst>
          </p:cNvPr>
          <p:cNvSpPr>
            <a:spLocks noGrp="1"/>
          </p:cNvSpPr>
          <p:nvPr>
            <p:ph type="title"/>
          </p:nvPr>
        </p:nvSpPr>
        <p:spPr>
          <a:xfrm>
            <a:off x="2187363" y="1671569"/>
            <a:ext cx="5801917" cy="2228760"/>
          </a:xfrm>
        </p:spPr>
        <p:txBody>
          <a:bodyPr anchor="b">
            <a:normAutofit/>
          </a:bodyPr>
          <a:lstStyle/>
          <a:p>
            <a:r>
              <a:rPr lang="en-US" sz="4000"/>
              <a:t>Sleep Apnea </a:t>
            </a:r>
          </a:p>
        </p:txBody>
      </p:sp>
      <p:pic>
        <p:nvPicPr>
          <p:cNvPr id="7" name="Graphic 6" descr="Lungs">
            <a:extLst>
              <a:ext uri="{FF2B5EF4-FFF2-40B4-BE49-F238E27FC236}">
                <a16:creationId xmlns:a16="http://schemas.microsoft.com/office/drawing/2014/main" id="{46482B84-313B-C85F-8DA4-5B60D50512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13" name="Content Placeholder 2">
            <a:extLst>
              <a:ext uri="{FF2B5EF4-FFF2-40B4-BE49-F238E27FC236}">
                <a16:creationId xmlns:a16="http://schemas.microsoft.com/office/drawing/2014/main" id="{5BBC26AD-D3C1-426C-560B-9E28F4CC6414}"/>
              </a:ext>
            </a:extLst>
          </p:cNvPr>
          <p:cNvSpPr>
            <a:spLocks noGrp="1"/>
          </p:cNvSpPr>
          <p:nvPr>
            <p:ph idx="1"/>
          </p:nvPr>
        </p:nvSpPr>
        <p:spPr>
          <a:xfrm>
            <a:off x="2187364" y="4072044"/>
            <a:ext cx="5801917" cy="2057045"/>
          </a:xfrm>
        </p:spPr>
        <p:txBody>
          <a:bodyPr>
            <a:normAutofit/>
          </a:bodyPr>
          <a:lstStyle/>
          <a:p>
            <a:r>
              <a:rPr lang="en-US" sz="1400" dirty="0"/>
              <a:t>Common condition that causes you to stop breathing during sleep</a:t>
            </a:r>
          </a:p>
          <a:p>
            <a:r>
              <a:rPr lang="en-US" sz="1400" dirty="0"/>
              <a:t>Caused by a blockage (obstructive sleep apnea) in your airway or because your brain can’t properly control your breathing</a:t>
            </a:r>
          </a:p>
          <a:p>
            <a:r>
              <a:rPr lang="en-US" sz="1400" dirty="0"/>
              <a:t>Results in a lack of oxygen (central sleep apnea) causing you to wake up enough to start breathing again</a:t>
            </a:r>
          </a:p>
          <a:p>
            <a:r>
              <a:rPr lang="en-US" sz="1400" dirty="0"/>
              <a:t>This puts stress on your heart and prevents restful sleep and other health effects </a:t>
            </a:r>
          </a:p>
        </p:txBody>
      </p:sp>
      <p:pic>
        <p:nvPicPr>
          <p:cNvPr id="9" name="Graphic 8" descr="Lungs">
            <a:extLst>
              <a:ext uri="{FF2B5EF4-FFF2-40B4-BE49-F238E27FC236}">
                <a16:creationId xmlns:a16="http://schemas.microsoft.com/office/drawing/2014/main" id="{D5A4E446-AB86-47E9-BC00-FBF49442D5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78007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500"/>
                                        <p:tgtEl>
                                          <p:spTgt spid="1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fade">
                                      <p:cBhvr>
                                        <p:cTn id="1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3AECB0-0408-FB65-D74A-6A0E17C49030}"/>
              </a:ext>
            </a:extLst>
          </p:cNvPr>
          <p:cNvSpPr>
            <a:spLocks noGrp="1"/>
          </p:cNvSpPr>
          <p:nvPr>
            <p:ph type="title"/>
          </p:nvPr>
        </p:nvSpPr>
        <p:spPr>
          <a:xfrm>
            <a:off x="804672" y="802955"/>
            <a:ext cx="4766330" cy="1454051"/>
          </a:xfrm>
        </p:spPr>
        <p:txBody>
          <a:bodyPr>
            <a:normAutofit/>
          </a:bodyPr>
          <a:lstStyle/>
          <a:p>
            <a:r>
              <a:rPr lang="en-US" sz="3600">
                <a:solidFill>
                  <a:schemeClr val="tx2"/>
                </a:solidFill>
              </a:rPr>
              <a:t>Obstructive Sleep Apnea </a:t>
            </a:r>
          </a:p>
        </p:txBody>
      </p:sp>
      <p:sp>
        <p:nvSpPr>
          <p:cNvPr id="3" name="Content Placeholder 2">
            <a:extLst>
              <a:ext uri="{FF2B5EF4-FFF2-40B4-BE49-F238E27FC236}">
                <a16:creationId xmlns:a16="http://schemas.microsoft.com/office/drawing/2014/main" id="{F114EA02-0197-7117-E168-410AD32A7D0C}"/>
              </a:ext>
            </a:extLst>
          </p:cNvPr>
          <p:cNvSpPr>
            <a:spLocks noGrp="1"/>
          </p:cNvSpPr>
          <p:nvPr>
            <p:ph idx="1"/>
          </p:nvPr>
        </p:nvSpPr>
        <p:spPr>
          <a:xfrm>
            <a:off x="804672" y="2421683"/>
            <a:ext cx="4765949" cy="3353476"/>
          </a:xfrm>
        </p:spPr>
        <p:txBody>
          <a:bodyPr anchor="t">
            <a:normAutofit/>
          </a:bodyPr>
          <a:lstStyle/>
          <a:p>
            <a:r>
              <a:rPr lang="en-US" sz="1800" dirty="0">
                <a:solidFill>
                  <a:schemeClr val="tx2"/>
                </a:solidFill>
              </a:rPr>
              <a:t>Can affect anyone at any age</a:t>
            </a:r>
          </a:p>
          <a:p>
            <a:r>
              <a:rPr lang="en-US" sz="1800" dirty="0">
                <a:solidFill>
                  <a:schemeClr val="tx2"/>
                </a:solidFill>
              </a:rPr>
              <a:t>Increased risk as you get older</a:t>
            </a:r>
          </a:p>
          <a:p>
            <a:r>
              <a:rPr lang="en-US" sz="1800" dirty="0">
                <a:solidFill>
                  <a:schemeClr val="tx2"/>
                </a:solidFill>
              </a:rPr>
              <a:t>Obesity/Overweight </a:t>
            </a:r>
          </a:p>
          <a:p>
            <a:r>
              <a:rPr lang="en-US" sz="1800" dirty="0">
                <a:solidFill>
                  <a:schemeClr val="tx2"/>
                </a:solidFill>
              </a:rPr>
              <a:t>More common in black, Hispanic, or Asian decent</a:t>
            </a:r>
          </a:p>
        </p:txBody>
      </p:sp>
      <p:grpSp>
        <p:nvGrpSpPr>
          <p:cNvPr id="19" name="Group 1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0" name="Freeform: Shape 1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diagram of a person's throat&#10;&#10;Description automatically generated">
            <a:extLst>
              <a:ext uri="{FF2B5EF4-FFF2-40B4-BE49-F238E27FC236}">
                <a16:creationId xmlns:a16="http://schemas.microsoft.com/office/drawing/2014/main" id="{F113D5C4-3181-5647-18D3-6E1F74839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167" y="1700784"/>
            <a:ext cx="3350681" cy="4379976"/>
          </a:xfrm>
          <a:prstGeom prst="rect">
            <a:avLst/>
          </a:prstGeom>
        </p:spPr>
      </p:pic>
    </p:spTree>
    <p:extLst>
      <p:ext uri="{BB962C8B-B14F-4D97-AF65-F5344CB8AC3E}">
        <p14:creationId xmlns:p14="http://schemas.microsoft.com/office/powerpoint/2010/main" val="76314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0FD6C-A345-E36B-A195-D1458006A7CD}"/>
              </a:ext>
            </a:extLst>
          </p:cNvPr>
          <p:cNvSpPr>
            <a:spLocks noGrp="1"/>
          </p:cNvSpPr>
          <p:nvPr>
            <p:ph type="title"/>
          </p:nvPr>
        </p:nvSpPr>
        <p:spPr>
          <a:xfrm>
            <a:off x="3033466" y="991261"/>
            <a:ext cx="5754696" cy="1837349"/>
          </a:xfrm>
        </p:spPr>
        <p:txBody>
          <a:bodyPr anchor="b">
            <a:normAutofit/>
          </a:bodyPr>
          <a:lstStyle/>
          <a:p>
            <a:pPr algn="ctr"/>
            <a:r>
              <a:rPr lang="en-US" sz="3600">
                <a:solidFill>
                  <a:schemeClr val="tx2"/>
                </a:solidFill>
              </a:rPr>
              <a:t>Central Sleep Apnea </a:t>
            </a:r>
          </a:p>
        </p:txBody>
      </p:sp>
      <p:grpSp>
        <p:nvGrpSpPr>
          <p:cNvPr id="17" name="Group 16">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8" name="Freeform: Shape 17">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EB715D32-417C-351D-7984-48F6CCC19B30}"/>
              </a:ext>
            </a:extLst>
          </p:cNvPr>
          <p:cNvSpPr>
            <a:spLocks noGrp="1"/>
          </p:cNvSpPr>
          <p:nvPr>
            <p:ph idx="1"/>
          </p:nvPr>
        </p:nvSpPr>
        <p:spPr>
          <a:xfrm>
            <a:off x="3055954" y="2979336"/>
            <a:ext cx="5709721" cy="2430864"/>
          </a:xfrm>
        </p:spPr>
        <p:txBody>
          <a:bodyPr anchor="t">
            <a:normAutofit/>
          </a:bodyPr>
          <a:lstStyle/>
          <a:p>
            <a:r>
              <a:rPr lang="en-US" sz="2000">
                <a:solidFill>
                  <a:schemeClr val="tx2"/>
                </a:solidFill>
              </a:rPr>
              <a:t>People who use opioid pain meds</a:t>
            </a:r>
          </a:p>
          <a:p>
            <a:r>
              <a:rPr lang="en-US" sz="2000">
                <a:solidFill>
                  <a:schemeClr val="tx2"/>
                </a:solidFill>
              </a:rPr>
              <a:t>Over the age of 60</a:t>
            </a:r>
          </a:p>
          <a:p>
            <a:r>
              <a:rPr lang="en-US" sz="2000">
                <a:solidFill>
                  <a:schemeClr val="tx2"/>
                </a:solidFill>
              </a:rPr>
              <a:t>Heart conditions such as: atrial fibrillation or congestive heart failure</a:t>
            </a:r>
          </a:p>
          <a:p>
            <a:r>
              <a:rPr lang="en-US" sz="2000">
                <a:solidFill>
                  <a:schemeClr val="tx2"/>
                </a:solidFill>
              </a:rPr>
              <a:t>Living in a high altitude </a:t>
            </a:r>
          </a:p>
        </p:txBody>
      </p:sp>
    </p:spTree>
    <p:extLst>
      <p:ext uri="{BB962C8B-B14F-4D97-AF65-F5344CB8AC3E}">
        <p14:creationId xmlns:p14="http://schemas.microsoft.com/office/powerpoint/2010/main" val="12390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B61D72-8FB1-43B7-72B8-F156DD612A9B}"/>
              </a:ext>
            </a:extLst>
          </p:cNvPr>
          <p:cNvSpPr>
            <a:spLocks noGrp="1"/>
          </p:cNvSpPr>
          <p:nvPr>
            <p:ph type="title"/>
          </p:nvPr>
        </p:nvSpPr>
        <p:spPr>
          <a:xfrm>
            <a:off x="804672" y="802955"/>
            <a:ext cx="5822102" cy="1454051"/>
          </a:xfrm>
        </p:spPr>
        <p:txBody>
          <a:bodyPr>
            <a:normAutofit/>
          </a:bodyPr>
          <a:lstStyle/>
          <a:p>
            <a:r>
              <a:rPr lang="en-US" sz="3600" dirty="0">
                <a:solidFill>
                  <a:schemeClr val="tx2"/>
                </a:solidFill>
              </a:rPr>
              <a:t>Complications of Sleep Apnea</a:t>
            </a:r>
          </a:p>
        </p:txBody>
      </p:sp>
      <p:sp>
        <p:nvSpPr>
          <p:cNvPr id="3" name="Content Placeholder 2">
            <a:extLst>
              <a:ext uri="{FF2B5EF4-FFF2-40B4-BE49-F238E27FC236}">
                <a16:creationId xmlns:a16="http://schemas.microsoft.com/office/drawing/2014/main" id="{DC3595AA-5050-6C1C-8203-F178609BFA87}"/>
              </a:ext>
            </a:extLst>
          </p:cNvPr>
          <p:cNvSpPr>
            <a:spLocks noGrp="1"/>
          </p:cNvSpPr>
          <p:nvPr>
            <p:ph idx="1"/>
          </p:nvPr>
        </p:nvSpPr>
        <p:spPr>
          <a:xfrm>
            <a:off x="804672" y="2421682"/>
            <a:ext cx="4977578" cy="3639289"/>
          </a:xfrm>
        </p:spPr>
        <p:txBody>
          <a:bodyPr anchor="ctr">
            <a:normAutofit/>
          </a:bodyPr>
          <a:lstStyle/>
          <a:p>
            <a:r>
              <a:rPr lang="en-US" sz="1800" dirty="0">
                <a:solidFill>
                  <a:schemeClr val="tx2"/>
                </a:solidFill>
              </a:rPr>
              <a:t>Damage to your heart muscle</a:t>
            </a:r>
          </a:p>
          <a:p>
            <a:r>
              <a:rPr lang="en-US" sz="1800" dirty="0">
                <a:solidFill>
                  <a:schemeClr val="tx2"/>
                </a:solidFill>
              </a:rPr>
              <a:t>Arrhythmias such as atrial fibrillation</a:t>
            </a:r>
          </a:p>
          <a:p>
            <a:r>
              <a:rPr lang="en-US" sz="1800" dirty="0">
                <a:solidFill>
                  <a:schemeClr val="tx2"/>
                </a:solidFill>
              </a:rPr>
              <a:t>Sudden cardiac death where you experience a severe arrhythmia that stops your heart </a:t>
            </a:r>
          </a:p>
          <a:p>
            <a:r>
              <a:rPr lang="en-US" sz="1800" dirty="0">
                <a:solidFill>
                  <a:schemeClr val="tx2"/>
                </a:solidFill>
              </a:rPr>
              <a:t>Fatigue/drowsiness during the day that can cause you to fall asleep while driving your car or operating heavy machinery</a:t>
            </a:r>
          </a:p>
        </p:txBody>
      </p:sp>
      <p:grpSp>
        <p:nvGrpSpPr>
          <p:cNvPr id="26" name="Group 2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7" name="Freeform: Shape 26">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red and blue heart with a line of heartbeat&#10;&#10;Description automatically generated">
            <a:extLst>
              <a:ext uri="{FF2B5EF4-FFF2-40B4-BE49-F238E27FC236}">
                <a16:creationId xmlns:a16="http://schemas.microsoft.com/office/drawing/2014/main" id="{1662F0A0-5736-FD59-D46C-38D01949E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821" y="2322241"/>
            <a:ext cx="3661831" cy="2233716"/>
          </a:xfrm>
          <a:prstGeom prst="rect">
            <a:avLst/>
          </a:prstGeom>
        </p:spPr>
      </p:pic>
    </p:spTree>
    <p:extLst>
      <p:ext uri="{BB962C8B-B14F-4D97-AF65-F5344CB8AC3E}">
        <p14:creationId xmlns:p14="http://schemas.microsoft.com/office/powerpoint/2010/main" val="353586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024F-5E6F-0E3B-F060-8CDEAAF9AB6F}"/>
              </a:ext>
            </a:extLst>
          </p:cNvPr>
          <p:cNvSpPr>
            <a:spLocks noGrp="1"/>
          </p:cNvSpPr>
          <p:nvPr>
            <p:ph type="title"/>
          </p:nvPr>
        </p:nvSpPr>
        <p:spPr/>
        <p:txBody>
          <a:bodyPr/>
          <a:lstStyle/>
          <a:p>
            <a:r>
              <a:rPr lang="en-US" dirty="0"/>
              <a:t>What to do if you think you have sleep apnea?</a:t>
            </a:r>
          </a:p>
        </p:txBody>
      </p:sp>
      <p:graphicFrame>
        <p:nvGraphicFramePr>
          <p:cNvPr id="5" name="Content Placeholder 2">
            <a:extLst>
              <a:ext uri="{FF2B5EF4-FFF2-40B4-BE49-F238E27FC236}">
                <a16:creationId xmlns:a16="http://schemas.microsoft.com/office/drawing/2014/main" id="{F0ACA47B-06FD-23F5-A833-4283E637BCE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468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18B93C47-9877-026B-C8D1-DF2696712D96}"/>
              </a:ext>
            </a:extLst>
          </p:cNvPr>
          <p:cNvSpPr>
            <a:spLocks noGrp="1"/>
          </p:cNvSpPr>
          <p:nvPr>
            <p:ph type="title"/>
          </p:nvPr>
        </p:nvSpPr>
        <p:spPr>
          <a:xfrm>
            <a:off x="1179226" y="1280679"/>
            <a:ext cx="9833548" cy="1325563"/>
          </a:xfrm>
        </p:spPr>
        <p:txBody>
          <a:bodyPr vert="horz" lIns="91440" tIns="45720" rIns="91440" bIns="45720" rtlCol="0" anchor="b">
            <a:normAutofit/>
          </a:bodyPr>
          <a:lstStyle/>
          <a:p>
            <a:pPr algn="ctr"/>
            <a:r>
              <a:rPr lang="en-US" sz="4800" kern="1200" dirty="0">
                <a:solidFill>
                  <a:schemeClr val="tx2"/>
                </a:solidFill>
                <a:latin typeface="+mj-lt"/>
                <a:ea typeface="+mj-ea"/>
                <a:cs typeface="+mj-cs"/>
              </a:rPr>
              <a:t>Who needs sleep?</a:t>
            </a:r>
          </a:p>
        </p:txBody>
      </p:sp>
      <p:grpSp>
        <p:nvGrpSpPr>
          <p:cNvPr id="97" name="Group 96">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62" name="Freeform: Shape 6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4" name="Content Placeholder 2">
            <a:extLst>
              <a:ext uri="{FF2B5EF4-FFF2-40B4-BE49-F238E27FC236}">
                <a16:creationId xmlns:a16="http://schemas.microsoft.com/office/drawing/2014/main" id="{AB45E153-5318-4DD7-F8DC-4405F0FCA60D}"/>
              </a:ext>
            </a:extLst>
          </p:cNvPr>
          <p:cNvGraphicFramePr>
            <a:graphicFrameLocks noGrp="1"/>
          </p:cNvGraphicFramePr>
          <p:nvPr>
            <p:ph idx="1"/>
            <p:extLst>
              <p:ext uri="{D42A27DB-BD31-4B8C-83A1-F6EECF244321}">
                <p14:modId xmlns:p14="http://schemas.microsoft.com/office/powerpoint/2010/main" val="212306537"/>
              </p:ext>
            </p:extLst>
          </p:nvPr>
        </p:nvGraphicFramePr>
        <p:xfrm>
          <a:off x="1179226" y="2890979"/>
          <a:ext cx="9833548" cy="2693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7" name="Group 6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99" name="Freeform: Shape 9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279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09927-926B-B833-0D25-513736075FC9}"/>
              </a:ext>
            </a:extLst>
          </p:cNvPr>
          <p:cNvSpPr>
            <a:spLocks noGrp="1"/>
          </p:cNvSpPr>
          <p:nvPr>
            <p:ph type="title"/>
          </p:nvPr>
        </p:nvSpPr>
        <p:spPr/>
        <p:txBody>
          <a:bodyPr/>
          <a:lstStyle/>
          <a:p>
            <a:r>
              <a:rPr lang="en-US" dirty="0"/>
              <a:t>Possible Sleep Apnea Treatments</a:t>
            </a:r>
          </a:p>
        </p:txBody>
      </p:sp>
      <p:graphicFrame>
        <p:nvGraphicFramePr>
          <p:cNvPr id="9" name="Content Placeholder 2">
            <a:extLst>
              <a:ext uri="{FF2B5EF4-FFF2-40B4-BE49-F238E27FC236}">
                <a16:creationId xmlns:a16="http://schemas.microsoft.com/office/drawing/2014/main" id="{C873517B-79B1-B9EE-11E4-7D3DD6B66646}"/>
              </a:ext>
            </a:extLst>
          </p:cNvPr>
          <p:cNvGraphicFramePr>
            <a:graphicFrameLocks noGrp="1"/>
          </p:cNvGraphicFramePr>
          <p:nvPr>
            <p:ph idx="1"/>
            <p:extLst>
              <p:ext uri="{D42A27DB-BD31-4B8C-83A1-F6EECF244321}">
                <p14:modId xmlns:p14="http://schemas.microsoft.com/office/powerpoint/2010/main" val="42887342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150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3CD3-6277-5011-0CE9-5393972873F2}"/>
              </a:ext>
            </a:extLst>
          </p:cNvPr>
          <p:cNvSpPr>
            <a:spLocks noGrp="1"/>
          </p:cNvSpPr>
          <p:nvPr>
            <p:ph type="title"/>
          </p:nvPr>
        </p:nvSpPr>
        <p:spPr>
          <a:xfrm>
            <a:off x="481013" y="3752849"/>
            <a:ext cx="3290887" cy="2452687"/>
          </a:xfrm>
        </p:spPr>
        <p:txBody>
          <a:bodyPr anchor="ctr">
            <a:normAutofit/>
          </a:bodyPr>
          <a:lstStyle/>
          <a:p>
            <a:r>
              <a:rPr lang="en-US" sz="3600" dirty="0"/>
              <a:t>Conclusion</a:t>
            </a:r>
          </a:p>
        </p:txBody>
      </p:sp>
      <p:pic>
        <p:nvPicPr>
          <p:cNvPr id="5" name="Picture 4" descr="A moon and clouds in the night sky&#10;&#10;Description automatically generated">
            <a:extLst>
              <a:ext uri="{FF2B5EF4-FFF2-40B4-BE49-F238E27FC236}">
                <a16:creationId xmlns:a16="http://schemas.microsoft.com/office/drawing/2014/main" id="{6AAF87BF-A32F-0538-5EB8-EB95733502DB}"/>
              </a:ext>
            </a:extLst>
          </p:cNvPr>
          <p:cNvPicPr>
            <a:picLocks noChangeAspect="1"/>
          </p:cNvPicPr>
          <p:nvPr/>
        </p:nvPicPr>
        <p:blipFill rotWithShape="1">
          <a:blip r:embed="rId2">
            <a:extLst>
              <a:ext uri="{28A0092B-C50C-407E-A947-70E740481C1C}">
                <a14:useLocalDpi xmlns:a14="http://schemas.microsoft.com/office/drawing/2010/main" val="0"/>
              </a:ext>
            </a:extLst>
          </a:blip>
          <a:srcRect t="29859" b="1603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D1923A2-4DFF-B621-8BA3-157374FF592D}"/>
              </a:ext>
            </a:extLst>
          </p:cNvPr>
          <p:cNvSpPr>
            <a:spLocks noGrp="1"/>
          </p:cNvSpPr>
          <p:nvPr>
            <p:ph idx="1"/>
          </p:nvPr>
        </p:nvSpPr>
        <p:spPr>
          <a:xfrm>
            <a:off x="4223982" y="3752850"/>
            <a:ext cx="7485413" cy="2452687"/>
          </a:xfrm>
        </p:spPr>
        <p:txBody>
          <a:bodyPr anchor="ctr">
            <a:normAutofit/>
          </a:bodyPr>
          <a:lstStyle/>
          <a:p>
            <a:r>
              <a:rPr lang="en-US" sz="1800" dirty="0"/>
              <a:t>Sleep disorders can affect your quality of life and put you at risk for multiple health issues</a:t>
            </a:r>
          </a:p>
          <a:p>
            <a:r>
              <a:rPr lang="en-US" sz="1800" dirty="0"/>
              <a:t>If you think you may have a sleep disorder, you should contact your doctor to discuss any symptoms you may be experiencing </a:t>
            </a:r>
          </a:p>
          <a:p>
            <a:r>
              <a:rPr lang="en-US" sz="1800" dirty="0"/>
              <a:t>Practice good sleeping habits</a:t>
            </a:r>
          </a:p>
        </p:txBody>
      </p:sp>
    </p:spTree>
    <p:extLst>
      <p:ext uri="{BB962C8B-B14F-4D97-AF65-F5344CB8AC3E}">
        <p14:creationId xmlns:p14="http://schemas.microsoft.com/office/powerpoint/2010/main" val="263698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3EC6AB-809C-8E95-94BF-7871897BDD77}"/>
              </a:ext>
            </a:extLst>
          </p:cNvPr>
          <p:cNvSpPr>
            <a:spLocks noGrp="1"/>
          </p:cNvSpPr>
          <p:nvPr>
            <p:ph type="title"/>
          </p:nvPr>
        </p:nvSpPr>
        <p:spPr>
          <a:xfrm>
            <a:off x="804672" y="802955"/>
            <a:ext cx="4977976" cy="1454051"/>
          </a:xfrm>
        </p:spPr>
        <p:txBody>
          <a:bodyPr>
            <a:normAutofit/>
          </a:bodyPr>
          <a:lstStyle/>
          <a:p>
            <a:r>
              <a:rPr lang="en-US" sz="3600">
                <a:solidFill>
                  <a:schemeClr val="tx2"/>
                </a:solidFill>
              </a:rPr>
              <a:t>References </a:t>
            </a:r>
          </a:p>
        </p:txBody>
      </p:sp>
      <p:sp>
        <p:nvSpPr>
          <p:cNvPr id="3" name="Content Placeholder 2">
            <a:extLst>
              <a:ext uri="{FF2B5EF4-FFF2-40B4-BE49-F238E27FC236}">
                <a16:creationId xmlns:a16="http://schemas.microsoft.com/office/drawing/2014/main" id="{C15163A2-D9BF-21B6-6E4D-378969E44D5C}"/>
              </a:ext>
            </a:extLst>
          </p:cNvPr>
          <p:cNvSpPr>
            <a:spLocks noGrp="1"/>
          </p:cNvSpPr>
          <p:nvPr>
            <p:ph idx="1"/>
          </p:nvPr>
        </p:nvSpPr>
        <p:spPr>
          <a:xfrm>
            <a:off x="804672" y="2421682"/>
            <a:ext cx="4977578" cy="3639289"/>
          </a:xfrm>
        </p:spPr>
        <p:txBody>
          <a:bodyPr anchor="ctr">
            <a:normAutofit/>
          </a:bodyPr>
          <a:lstStyle/>
          <a:p>
            <a:pPr marL="0" indent="0">
              <a:buNone/>
            </a:pPr>
            <a:r>
              <a:rPr lang="en-US" sz="1800">
                <a:solidFill>
                  <a:schemeClr val="tx2"/>
                </a:solidFill>
                <a:hlinkClick r:id="rId2"/>
              </a:rPr>
              <a:t>www.mayoclinic.org</a:t>
            </a:r>
            <a:endParaRPr lang="en-US" sz="1800">
              <a:solidFill>
                <a:schemeClr val="tx2"/>
              </a:solidFill>
            </a:endParaRPr>
          </a:p>
          <a:p>
            <a:pPr marL="0" indent="0">
              <a:buNone/>
            </a:pPr>
            <a:r>
              <a:rPr lang="en-US" sz="1800">
                <a:solidFill>
                  <a:schemeClr val="tx2"/>
                </a:solidFill>
                <a:hlinkClick r:id="rId3"/>
              </a:rPr>
              <a:t>www.health.ucdavis.edu</a:t>
            </a:r>
            <a:endParaRPr lang="en-US" sz="1800">
              <a:solidFill>
                <a:schemeClr val="tx2"/>
              </a:solidFill>
            </a:endParaRPr>
          </a:p>
          <a:p>
            <a:pPr marL="0" indent="0">
              <a:buNone/>
            </a:pPr>
            <a:r>
              <a:rPr lang="en-US" sz="1800">
                <a:solidFill>
                  <a:schemeClr val="tx2"/>
                </a:solidFill>
                <a:hlinkClick r:id="rId4"/>
              </a:rPr>
              <a:t>www.heathline.com</a:t>
            </a:r>
            <a:endParaRPr lang="en-US" sz="1800">
              <a:solidFill>
                <a:schemeClr val="tx2"/>
              </a:solidFill>
            </a:endParaRPr>
          </a:p>
          <a:p>
            <a:pPr marL="0" indent="0">
              <a:buNone/>
            </a:pPr>
            <a:r>
              <a:rPr lang="en-US" sz="1800">
                <a:solidFill>
                  <a:schemeClr val="tx2"/>
                </a:solidFill>
                <a:hlinkClick r:id="rId5"/>
              </a:rPr>
              <a:t>www.nhlbi.nih.gov</a:t>
            </a:r>
            <a:endParaRPr lang="en-US" sz="1800">
              <a:solidFill>
                <a:schemeClr val="tx2"/>
              </a:solidFill>
            </a:endParaRPr>
          </a:p>
          <a:p>
            <a:pPr marL="0" indent="0">
              <a:buNone/>
            </a:pPr>
            <a:r>
              <a:rPr lang="en-US" sz="1800">
                <a:solidFill>
                  <a:schemeClr val="tx2"/>
                </a:solidFill>
                <a:hlinkClick r:id="rId6"/>
              </a:rPr>
              <a:t>www.clevelandclinic.org</a:t>
            </a:r>
            <a:r>
              <a:rPr lang="en-US" sz="1800">
                <a:solidFill>
                  <a:schemeClr val="tx2"/>
                </a:solidFill>
              </a:rPr>
              <a:t> </a:t>
            </a:r>
          </a:p>
          <a:p>
            <a:pPr marL="0" indent="0">
              <a:buNone/>
            </a:pPr>
            <a:endParaRPr lang="en-US" sz="1800">
              <a:solidFill>
                <a:schemeClr val="tx2"/>
              </a:solidFill>
            </a:endParaRPr>
          </a:p>
          <a:p>
            <a:pPr marL="0" indent="0">
              <a:buNone/>
            </a:pPr>
            <a:endParaRPr lang="en-US" sz="180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Books">
            <a:extLst>
              <a:ext uri="{FF2B5EF4-FFF2-40B4-BE49-F238E27FC236}">
                <a16:creationId xmlns:a16="http://schemas.microsoft.com/office/drawing/2014/main" id="{7048A0A4-691A-2141-E8A9-FBAAFD621C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25872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10FAED0-EE29-1643-3593-7008CC127C31}"/>
              </a:ext>
            </a:extLst>
          </p:cNvPr>
          <p:cNvSpPr>
            <a:spLocks noGrp="1"/>
          </p:cNvSpPr>
          <p:nvPr>
            <p:ph type="title"/>
          </p:nvPr>
        </p:nvSpPr>
        <p:spPr>
          <a:xfrm>
            <a:off x="1179226" y="1280679"/>
            <a:ext cx="9833548" cy="1325563"/>
          </a:xfrm>
        </p:spPr>
        <p:txBody>
          <a:bodyPr anchor="b">
            <a:normAutofit/>
          </a:bodyPr>
          <a:lstStyle/>
          <a:p>
            <a:pPr algn="ctr"/>
            <a:r>
              <a:rPr lang="en-US" sz="3600" dirty="0">
                <a:solidFill>
                  <a:schemeClr val="tx2"/>
                </a:solidFill>
              </a:rPr>
              <a:t>How much do we need?</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4" name="Content Placeholder 2">
            <a:extLst>
              <a:ext uri="{FF2B5EF4-FFF2-40B4-BE49-F238E27FC236}">
                <a16:creationId xmlns:a16="http://schemas.microsoft.com/office/drawing/2014/main" id="{23576523-5675-A40A-0F8A-0CEB81AB746F}"/>
              </a:ext>
            </a:extLst>
          </p:cNvPr>
          <p:cNvGraphicFramePr>
            <a:graphicFrameLocks noGrp="1"/>
          </p:cNvGraphicFramePr>
          <p:nvPr>
            <p:ph idx="1"/>
            <p:extLst>
              <p:ext uri="{D42A27DB-BD31-4B8C-83A1-F6EECF244321}">
                <p14:modId xmlns:p14="http://schemas.microsoft.com/office/powerpoint/2010/main" val="279184824"/>
              </p:ext>
            </p:extLst>
          </p:nvPr>
        </p:nvGraphicFramePr>
        <p:xfrm>
          <a:off x="1179226" y="2890979"/>
          <a:ext cx="9833548" cy="2693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913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7795A7-DD90-7E90-A633-9EA4071F78CB}"/>
              </a:ext>
            </a:extLst>
          </p:cNvPr>
          <p:cNvSpPr>
            <a:spLocks noGrp="1"/>
          </p:cNvSpPr>
          <p:nvPr>
            <p:ph type="title"/>
          </p:nvPr>
        </p:nvSpPr>
        <p:spPr>
          <a:xfrm>
            <a:off x="804671" y="802955"/>
            <a:ext cx="5769111" cy="1454051"/>
          </a:xfrm>
        </p:spPr>
        <p:txBody>
          <a:bodyPr>
            <a:normAutofit/>
          </a:bodyPr>
          <a:lstStyle/>
          <a:p>
            <a:r>
              <a:rPr lang="en-US" sz="3600" dirty="0">
                <a:solidFill>
                  <a:schemeClr val="tx2"/>
                </a:solidFill>
              </a:rPr>
              <a:t>Benefits of Sleep for Children</a:t>
            </a:r>
          </a:p>
        </p:txBody>
      </p:sp>
      <p:sp>
        <p:nvSpPr>
          <p:cNvPr id="3" name="Content Placeholder 2">
            <a:extLst>
              <a:ext uri="{FF2B5EF4-FFF2-40B4-BE49-F238E27FC236}">
                <a16:creationId xmlns:a16="http://schemas.microsoft.com/office/drawing/2014/main" id="{EE1DE444-5958-0163-809E-E0F53D5EEE66}"/>
              </a:ext>
            </a:extLst>
          </p:cNvPr>
          <p:cNvSpPr>
            <a:spLocks noGrp="1"/>
          </p:cNvSpPr>
          <p:nvPr>
            <p:ph idx="1"/>
          </p:nvPr>
        </p:nvSpPr>
        <p:spPr>
          <a:xfrm>
            <a:off x="804672" y="2421682"/>
            <a:ext cx="4977578" cy="3639289"/>
          </a:xfrm>
        </p:spPr>
        <p:txBody>
          <a:bodyPr anchor="ctr">
            <a:normAutofit/>
          </a:bodyPr>
          <a:lstStyle/>
          <a:p>
            <a:r>
              <a:rPr lang="en-US" sz="1800" dirty="0">
                <a:solidFill>
                  <a:schemeClr val="tx2"/>
                </a:solidFill>
              </a:rPr>
              <a:t>According to a study conducted by the Mayo Clinic, children who get the recommended amount of sleep each night have better health, improved attention spans, behavior, learning, memory, mental and physical health, as well as better control over their emotions.  </a:t>
            </a:r>
          </a:p>
        </p:txBody>
      </p:sp>
      <p:grpSp>
        <p:nvGrpSpPr>
          <p:cNvPr id="48" name="Group 47">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32" name="Freeform: Shape 31">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Baby sleeping with teddy bear">
            <a:extLst>
              <a:ext uri="{FF2B5EF4-FFF2-40B4-BE49-F238E27FC236}">
                <a16:creationId xmlns:a16="http://schemas.microsoft.com/office/drawing/2014/main" id="{64A8ADE2-B47E-3A33-4B9B-BB47CD792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821" y="2216963"/>
            <a:ext cx="3661831" cy="2444272"/>
          </a:xfrm>
          <a:prstGeom prst="rect">
            <a:avLst/>
          </a:prstGeom>
        </p:spPr>
      </p:pic>
    </p:spTree>
    <p:extLst>
      <p:ext uri="{BB962C8B-B14F-4D97-AF65-F5344CB8AC3E}">
        <p14:creationId xmlns:p14="http://schemas.microsoft.com/office/powerpoint/2010/main" val="45061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6C4DC-239F-8AD2-0F39-8C515FF6DE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548F4B-D630-57E0-3F1B-E95BEC44D6F6}"/>
              </a:ext>
            </a:extLst>
          </p:cNvPr>
          <p:cNvSpPr>
            <a:spLocks noGrp="1"/>
          </p:cNvSpPr>
          <p:nvPr>
            <p:ph type="title"/>
          </p:nvPr>
        </p:nvSpPr>
        <p:spPr>
          <a:xfrm>
            <a:off x="1179226" y="1280679"/>
            <a:ext cx="9833548" cy="1325563"/>
          </a:xfrm>
        </p:spPr>
        <p:txBody>
          <a:bodyPr anchor="b">
            <a:normAutofit/>
          </a:bodyPr>
          <a:lstStyle/>
          <a:p>
            <a:pPr algn="ctr"/>
            <a:r>
              <a:rPr lang="en-US" sz="3600" dirty="0">
                <a:solidFill>
                  <a:schemeClr val="tx2"/>
                </a:solidFill>
              </a:rPr>
              <a:t>Benefits of Sleep for Adults</a:t>
            </a:r>
          </a:p>
        </p:txBody>
      </p:sp>
      <p:graphicFrame>
        <p:nvGraphicFramePr>
          <p:cNvPr id="9" name="Content Placeholder 2">
            <a:extLst>
              <a:ext uri="{FF2B5EF4-FFF2-40B4-BE49-F238E27FC236}">
                <a16:creationId xmlns:a16="http://schemas.microsoft.com/office/drawing/2014/main" id="{D5898DFD-4D23-FE4D-2B1D-B87670F7DB1C}"/>
              </a:ext>
            </a:extLst>
          </p:cNvPr>
          <p:cNvGraphicFramePr>
            <a:graphicFrameLocks noGrp="1"/>
          </p:cNvGraphicFramePr>
          <p:nvPr>
            <p:ph idx="1"/>
            <p:extLst>
              <p:ext uri="{D42A27DB-BD31-4B8C-83A1-F6EECF244321}">
                <p14:modId xmlns:p14="http://schemas.microsoft.com/office/powerpoint/2010/main" val="1779013853"/>
              </p:ext>
            </p:extLst>
          </p:nvPr>
        </p:nvGraphicFramePr>
        <p:xfrm>
          <a:off x="1179226" y="2890979"/>
          <a:ext cx="9833548" cy="2693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532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32" name="Freeform: Shape 31">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058C5D0-E6A1-B4E1-68BA-8E4AFA3B9E9D}"/>
              </a:ext>
            </a:extLst>
          </p:cNvPr>
          <p:cNvSpPr>
            <a:spLocks noGrp="1"/>
          </p:cNvSpPr>
          <p:nvPr>
            <p:ph type="title"/>
          </p:nvPr>
        </p:nvSpPr>
        <p:spPr>
          <a:xfrm>
            <a:off x="2700457" y="934517"/>
            <a:ext cx="6790779" cy="1837349"/>
          </a:xfrm>
        </p:spPr>
        <p:txBody>
          <a:bodyPr>
            <a:normAutofit/>
          </a:bodyPr>
          <a:lstStyle/>
          <a:p>
            <a:pPr algn="ctr"/>
            <a:r>
              <a:rPr lang="en-US" sz="3600" dirty="0">
                <a:solidFill>
                  <a:schemeClr val="tx2"/>
                </a:solidFill>
              </a:rPr>
              <a:t>Risks of Not Getting Enough Sleep</a:t>
            </a:r>
          </a:p>
        </p:txBody>
      </p:sp>
      <p:sp>
        <p:nvSpPr>
          <p:cNvPr id="3" name="Content Placeholder 2">
            <a:extLst>
              <a:ext uri="{FF2B5EF4-FFF2-40B4-BE49-F238E27FC236}">
                <a16:creationId xmlns:a16="http://schemas.microsoft.com/office/drawing/2014/main" id="{C2550D21-D5CD-492B-ADAC-638DAFD7C814}"/>
              </a:ext>
            </a:extLst>
          </p:cNvPr>
          <p:cNvSpPr>
            <a:spLocks noGrp="1"/>
          </p:cNvSpPr>
          <p:nvPr>
            <p:ph idx="1"/>
          </p:nvPr>
        </p:nvSpPr>
        <p:spPr>
          <a:xfrm>
            <a:off x="3050412" y="2979336"/>
            <a:ext cx="5709721" cy="2430864"/>
          </a:xfrm>
        </p:spPr>
        <p:txBody>
          <a:bodyPr anchor="t">
            <a:normAutofit/>
          </a:bodyPr>
          <a:lstStyle/>
          <a:p>
            <a:r>
              <a:rPr lang="en-US" sz="1300" dirty="0">
                <a:solidFill>
                  <a:schemeClr val="tx2"/>
                </a:solidFill>
              </a:rPr>
              <a:t>The Mayo Clinic’s study for adults who do not get enough sleep at night have a greater risk of:</a:t>
            </a:r>
          </a:p>
          <a:p>
            <a:pPr lvl="1"/>
            <a:r>
              <a:rPr lang="en-US" sz="1300" dirty="0">
                <a:solidFill>
                  <a:schemeClr val="tx2"/>
                </a:solidFill>
              </a:rPr>
              <a:t>Poor Overall Health</a:t>
            </a:r>
          </a:p>
          <a:p>
            <a:pPr lvl="1"/>
            <a:r>
              <a:rPr lang="en-US" sz="1300" dirty="0">
                <a:solidFill>
                  <a:schemeClr val="tx2"/>
                </a:solidFill>
              </a:rPr>
              <a:t>Weight Gain</a:t>
            </a:r>
          </a:p>
          <a:p>
            <a:pPr lvl="1"/>
            <a:r>
              <a:rPr lang="en-US" sz="1300" dirty="0">
                <a:solidFill>
                  <a:schemeClr val="tx2"/>
                </a:solidFill>
              </a:rPr>
              <a:t>Increased Risks for: </a:t>
            </a:r>
          </a:p>
          <a:p>
            <a:pPr lvl="2"/>
            <a:r>
              <a:rPr lang="en-US" sz="1300" dirty="0">
                <a:solidFill>
                  <a:schemeClr val="tx2"/>
                </a:solidFill>
              </a:rPr>
              <a:t>Diabetes</a:t>
            </a:r>
          </a:p>
          <a:p>
            <a:pPr lvl="2"/>
            <a:r>
              <a:rPr lang="en-US" sz="1300" dirty="0">
                <a:solidFill>
                  <a:schemeClr val="tx2"/>
                </a:solidFill>
              </a:rPr>
              <a:t>High Blood Pressure</a:t>
            </a:r>
          </a:p>
          <a:p>
            <a:pPr lvl="2"/>
            <a:r>
              <a:rPr lang="en-US" sz="1300" dirty="0">
                <a:solidFill>
                  <a:schemeClr val="tx2"/>
                </a:solidFill>
              </a:rPr>
              <a:t>Heart Disease</a:t>
            </a:r>
          </a:p>
          <a:p>
            <a:pPr lvl="2"/>
            <a:r>
              <a:rPr lang="en-US" sz="1300" dirty="0">
                <a:solidFill>
                  <a:schemeClr val="tx2"/>
                </a:solidFill>
              </a:rPr>
              <a:t>Stroke</a:t>
            </a:r>
          </a:p>
          <a:p>
            <a:pPr lvl="2"/>
            <a:r>
              <a:rPr lang="en-US" sz="1300" dirty="0">
                <a:solidFill>
                  <a:schemeClr val="tx2"/>
                </a:solidFill>
              </a:rPr>
              <a:t>Depression</a:t>
            </a:r>
          </a:p>
        </p:txBody>
      </p:sp>
      <p:grpSp>
        <p:nvGrpSpPr>
          <p:cNvPr id="37" name="Group 36">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8" name="Freeform: Shape 37">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1" name="Freeform: Shape 40">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9649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9D29-F88F-6377-7465-478D964ECEB3}"/>
              </a:ext>
            </a:extLst>
          </p:cNvPr>
          <p:cNvSpPr>
            <a:spLocks noGrp="1"/>
          </p:cNvSpPr>
          <p:nvPr>
            <p:ph type="title"/>
          </p:nvPr>
        </p:nvSpPr>
        <p:spPr/>
        <p:txBody>
          <a:bodyPr/>
          <a:lstStyle/>
          <a:p>
            <a:r>
              <a:rPr lang="en-US"/>
              <a:t>Sleep Deprivation Risks</a:t>
            </a:r>
            <a:endParaRPr lang="en-US" dirty="0"/>
          </a:p>
        </p:txBody>
      </p:sp>
      <p:graphicFrame>
        <p:nvGraphicFramePr>
          <p:cNvPr id="17" name="Content Placeholder 2">
            <a:extLst>
              <a:ext uri="{FF2B5EF4-FFF2-40B4-BE49-F238E27FC236}">
                <a16:creationId xmlns:a16="http://schemas.microsoft.com/office/drawing/2014/main" id="{84D2C5B5-478C-ECE6-0FBF-69D0CE9A6B8F}"/>
              </a:ext>
            </a:extLst>
          </p:cNvPr>
          <p:cNvGraphicFramePr>
            <a:graphicFrameLocks noGrp="1"/>
          </p:cNvGraphicFramePr>
          <p:nvPr>
            <p:ph idx="1"/>
            <p:extLst>
              <p:ext uri="{D42A27DB-BD31-4B8C-83A1-F6EECF244321}">
                <p14:modId xmlns:p14="http://schemas.microsoft.com/office/powerpoint/2010/main" val="3261694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399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6514501-8BA8-9438-BCED-4673B982E56D}"/>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Sleep Stages </a:t>
            </a:r>
          </a:p>
        </p:txBody>
      </p:sp>
      <p:sp>
        <p:nvSpPr>
          <p:cNvPr id="3" name="Content Placeholder 2">
            <a:extLst>
              <a:ext uri="{FF2B5EF4-FFF2-40B4-BE49-F238E27FC236}">
                <a16:creationId xmlns:a16="http://schemas.microsoft.com/office/drawing/2014/main" id="{AFCD7911-39F6-EE0F-0BCA-9434F33E2550}"/>
              </a:ext>
            </a:extLst>
          </p:cNvPr>
          <p:cNvSpPr>
            <a:spLocks noGrp="1"/>
          </p:cNvSpPr>
          <p:nvPr>
            <p:ph idx="1"/>
          </p:nvPr>
        </p:nvSpPr>
        <p:spPr>
          <a:xfrm>
            <a:off x="6172200" y="804672"/>
            <a:ext cx="5221224" cy="5230368"/>
          </a:xfrm>
        </p:spPr>
        <p:txBody>
          <a:bodyPr anchor="ctr">
            <a:normAutofit/>
          </a:bodyPr>
          <a:lstStyle/>
          <a:p>
            <a:r>
              <a:rPr lang="en-US" sz="1800" dirty="0">
                <a:solidFill>
                  <a:schemeClr val="tx2"/>
                </a:solidFill>
              </a:rPr>
              <a:t>There are two phases of sleep that we experience:</a:t>
            </a:r>
          </a:p>
          <a:p>
            <a:pPr marL="971550" lvl="1" indent="-514350">
              <a:buFont typeface="+mj-lt"/>
              <a:buAutoNum type="arabicPeriod"/>
            </a:pPr>
            <a:r>
              <a:rPr lang="en-US" sz="1800" dirty="0">
                <a:solidFill>
                  <a:schemeClr val="tx2"/>
                </a:solidFill>
              </a:rPr>
              <a:t>Rapid Eye Movement (REM)</a:t>
            </a:r>
          </a:p>
          <a:p>
            <a:pPr marL="971550" lvl="1" indent="-514350">
              <a:buFont typeface="+mj-lt"/>
              <a:buAutoNum type="arabicPeriod"/>
            </a:pPr>
            <a:r>
              <a:rPr lang="en-US" sz="1800" dirty="0">
                <a:solidFill>
                  <a:schemeClr val="tx2"/>
                </a:solidFill>
              </a:rPr>
              <a:t>Non-rapid Eye Movement (Non-REM)</a:t>
            </a:r>
          </a:p>
          <a:p>
            <a:r>
              <a:rPr lang="en-US" sz="1800" dirty="0">
                <a:solidFill>
                  <a:schemeClr val="tx2"/>
                </a:solidFill>
              </a:rPr>
              <a:t>We rotate through these stages approximately every 80-100 minutes</a:t>
            </a:r>
          </a:p>
        </p:txBody>
      </p:sp>
    </p:spTree>
    <p:extLst>
      <p:ext uri="{BB962C8B-B14F-4D97-AF65-F5344CB8AC3E}">
        <p14:creationId xmlns:p14="http://schemas.microsoft.com/office/powerpoint/2010/main" val="290591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04FA2FC2-5BCC-4779-2B00-17D8A33FE760}"/>
              </a:ext>
            </a:extLst>
          </p:cNvPr>
          <p:cNvSpPr>
            <a:spLocks noGrp="1"/>
          </p:cNvSpPr>
          <p:nvPr>
            <p:ph type="title"/>
          </p:nvPr>
        </p:nvSpPr>
        <p:spPr>
          <a:xfrm>
            <a:off x="804672" y="1243013"/>
            <a:ext cx="3855720" cy="4371974"/>
          </a:xfrm>
        </p:spPr>
        <p:txBody>
          <a:bodyPr>
            <a:normAutofit/>
          </a:bodyPr>
          <a:lstStyle/>
          <a:p>
            <a:r>
              <a:rPr lang="en-US" sz="3600">
                <a:solidFill>
                  <a:schemeClr val="tx2"/>
                </a:solidFill>
              </a:rPr>
              <a:t>Non-REM Sleep</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4C1E3D7B-3F1B-8E2D-777B-1DAF614DA92F}"/>
              </a:ext>
            </a:extLst>
          </p:cNvPr>
          <p:cNvSpPr>
            <a:spLocks noGrp="1"/>
          </p:cNvSpPr>
          <p:nvPr>
            <p:ph idx="1"/>
          </p:nvPr>
        </p:nvSpPr>
        <p:spPr>
          <a:xfrm>
            <a:off x="6632812" y="1032987"/>
            <a:ext cx="4919108" cy="4792027"/>
          </a:xfrm>
        </p:spPr>
        <p:txBody>
          <a:bodyPr anchor="ctr">
            <a:normAutofit/>
          </a:bodyPr>
          <a:lstStyle/>
          <a:p>
            <a:r>
              <a:rPr lang="en-US" sz="2000" dirty="0">
                <a:solidFill>
                  <a:schemeClr val="tx2"/>
                </a:solidFill>
              </a:rPr>
              <a:t>This cycle of sleep has three stages:</a:t>
            </a:r>
          </a:p>
          <a:p>
            <a:pPr lvl="1"/>
            <a:r>
              <a:rPr lang="en-US" sz="2000" dirty="0">
                <a:solidFill>
                  <a:schemeClr val="tx2"/>
                </a:solidFill>
              </a:rPr>
              <a:t>Stage 1: transition from wakefulness and sleep</a:t>
            </a:r>
          </a:p>
          <a:p>
            <a:pPr lvl="2"/>
            <a:r>
              <a:rPr lang="en-US" dirty="0">
                <a:solidFill>
                  <a:schemeClr val="tx2"/>
                </a:solidFill>
              </a:rPr>
              <a:t>Lighter sleep/easily awakened, muscles start to relax, slow eye movements</a:t>
            </a:r>
          </a:p>
          <a:p>
            <a:pPr lvl="1"/>
            <a:r>
              <a:rPr lang="en-US" sz="2000" dirty="0">
                <a:solidFill>
                  <a:schemeClr val="tx2"/>
                </a:solidFill>
              </a:rPr>
              <a:t>Stage 2: asleep</a:t>
            </a:r>
          </a:p>
          <a:p>
            <a:pPr lvl="2"/>
            <a:r>
              <a:rPr lang="en-US" dirty="0">
                <a:solidFill>
                  <a:schemeClr val="tx2"/>
                </a:solidFill>
              </a:rPr>
              <a:t>Eye movements stop, slower brain waves</a:t>
            </a:r>
          </a:p>
          <a:p>
            <a:pPr lvl="1"/>
            <a:r>
              <a:rPr lang="en-US" sz="2000" dirty="0">
                <a:solidFill>
                  <a:schemeClr val="tx2"/>
                </a:solidFill>
              </a:rPr>
              <a:t>Stage 3: deep sleep</a:t>
            </a:r>
          </a:p>
          <a:p>
            <a:pPr lvl="2"/>
            <a:r>
              <a:rPr lang="en-US" dirty="0">
                <a:solidFill>
                  <a:schemeClr val="tx2"/>
                </a:solidFill>
              </a:rPr>
              <a:t>Mostly the first half of the night</a:t>
            </a:r>
          </a:p>
          <a:p>
            <a:pPr lvl="2"/>
            <a:r>
              <a:rPr lang="en-US" dirty="0">
                <a:solidFill>
                  <a:schemeClr val="tx2"/>
                </a:solidFill>
              </a:rPr>
              <a:t>Deep sleep, harder to wake up, muscles are relaxed, heart and breathing rates are slow</a:t>
            </a:r>
          </a:p>
        </p:txBody>
      </p:sp>
    </p:spTree>
    <p:extLst>
      <p:ext uri="{BB962C8B-B14F-4D97-AF65-F5344CB8AC3E}">
        <p14:creationId xmlns:p14="http://schemas.microsoft.com/office/powerpoint/2010/main" val="232855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TotalTime>
  <Words>1064</Words>
  <Application>Microsoft Office PowerPoint</Application>
  <PresentationFormat>Widescreen</PresentationFormat>
  <Paragraphs>131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Aptos Display</vt:lpstr>
      <vt:lpstr>Arial</vt:lpstr>
      <vt:lpstr>Office Theme</vt:lpstr>
      <vt:lpstr>Sleep</vt:lpstr>
      <vt:lpstr>Who needs sleep?</vt:lpstr>
      <vt:lpstr>How much do we need?</vt:lpstr>
      <vt:lpstr>Benefits of Sleep for Children</vt:lpstr>
      <vt:lpstr>Benefits of Sleep for Adults</vt:lpstr>
      <vt:lpstr>Risks of Not Getting Enough Sleep</vt:lpstr>
      <vt:lpstr>Sleep Deprivation Risks</vt:lpstr>
      <vt:lpstr>Sleep Stages </vt:lpstr>
      <vt:lpstr>Non-REM Sleep</vt:lpstr>
      <vt:lpstr>REM Sleep</vt:lpstr>
      <vt:lpstr>Aging Effects</vt:lpstr>
      <vt:lpstr>Factors Affecting Your Sleep</vt:lpstr>
      <vt:lpstr>Tips for a Good Night’s Sleep</vt:lpstr>
      <vt:lpstr>Sleep Disorders</vt:lpstr>
      <vt:lpstr>Sleep Apnea </vt:lpstr>
      <vt:lpstr>Obstructive Sleep Apnea </vt:lpstr>
      <vt:lpstr>Central Sleep Apnea </vt:lpstr>
      <vt:lpstr>Complications of Sleep Apnea</vt:lpstr>
      <vt:lpstr>What to do if you think you have sleep apnea?</vt:lpstr>
      <vt:lpstr>Possible Sleep Apnea Treatments</vt:lpstr>
      <vt:lpstr>Conclusion</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dc:title>
  <dc:creator>WBNurse</dc:creator>
  <cp:lastModifiedBy>WBNurse</cp:lastModifiedBy>
  <cp:revision>1</cp:revision>
  <dcterms:created xsi:type="dcterms:W3CDTF">2024-06-25T17:34:40Z</dcterms:created>
  <dcterms:modified xsi:type="dcterms:W3CDTF">2024-07-08T12:18:29Z</dcterms:modified>
</cp:coreProperties>
</file>